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E5C62-BD5A-4961-9E23-5DE4C905D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ACEBE-AF2E-4AA3-988A-BC19C2396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9C344-E7AC-419B-9611-86D1835B4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02812-644C-41E5-82ED-B574B3CAA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53550D-CB59-4F68-8D93-9C3F4C54F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C3047A-B63F-462B-ADDA-D22C53C0E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F37D89-8694-4225-97FA-5510CE79A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21D2D-0A83-40C1-AC3D-7772165A6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298A9-9C78-4053-8744-CA0CB12D9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64853-54A2-42B5-9AC8-6C7087405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A4A65-962E-4229-807D-116C316A4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033432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X线射野剂量学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X线射野基本原理与特性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剂量学基本概念与理论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X线射野剂量学实验方法与技术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X线射野剂量学在临床应用中的价值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X线射野剂量学定义与意义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X线射野剂量学是研究X射线在医疗诊断和治疗过程中，射线与生物组织相互作用所产生的剂量分布及其影响因素的学科。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通过对X线射野剂量学的研究，可以更加准确地了解射线在人体内的分布和剂量，为医疗诊断和治疗提供更加精确的数据支持，提高治疗效果和减少副作用。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研究背景及现状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随着医疗技术的不断发展，X射线在医疗领域的应用越来越广泛，如CT、DR等影像诊断技术。然而，X射线对人体具有一定的辐射危害，因此需要对其进行精确的剂量控制和研究。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外学者在X线射野剂量学方面开展了大量研究，包括射线与物质的相互作用、射线在人体内的剂量分布、射线对人体组织的影响等方面。同时，随着计算机技术的发展，计算机模拟和仿真技术在X线射野剂量学研究中也得到了广泛应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研究现状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本文旨在通过对X线射野剂量学的深入研究，探讨射线在人体内的剂量分布及其影响因素，为医疗诊断和治疗提供更加精确的数据支持。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从以下几个方面对X线射野剂量学进行研究：（1）射线与物质的相互作用；（2）射线在人体内的剂量分布；（3）射线对人体组织的影响；（4）计算机模拟和仿真技术在X线射野剂量学中的应用。通过以上研究，本文将为医疗诊断和治疗提供更加精确的数据支持，提高治疗效果和减少副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X线射野基本原理与特性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X线产生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X线是由高速运动的电子撞击靶物质（如钨、钼等）时，电子突然减速并失去动能，部分能量以X线光子的形式辐射出来。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X线具有穿透性，可以穿透人体组织。在穿透过程中，X线与物质相互作用，发生吸收和散射，导致X线强度逐渐减弱。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X线产生及传播原理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X线射野形成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X线从X线管窗口射出后，经过准直器形成具有一定形状和大小的射线束，即X线射野。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X线射野特点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X线射野具有方向性、均匀性和稳定性。方向性指射线束指向目标物体的方向；均匀性指射线束内各点剂量率基本一致；稳定性指射线束在时间和空间上的稳定性。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X线射野形成与特点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管电压越高，产生的X线能量越大，穿透力越强，形成的射野深度越深。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管电压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物体厚度和密度越大，对X线的吸收和散射越多，导致射线束强度减弱越快。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物体厚度与密度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管电流越大，单位时间内产生的X线光子数越多，射线束强度越大。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管电流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照射时间越长，射线束对目标物体的作用时间越长，剂量积累越多。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照射时间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射线束与目标物体之间的距离影响剂量分布。距离越近，剂量率越高；距离越远，剂量率越低。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距离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影响X线射野因素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剂量学基本概念与理论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42" r="20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研究射线与物质相互作用时，射线能量在物质中的沉积、转移和分布的规律的科学。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剂量学定义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对于放射治疗、影像学诊断和辐射防护等领域，剂量学都是基础理论，对于确保治疗安全有效、提高影像质量和保护人员免受不必要辐射具有重要意义。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剂量学定义及重要性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1" b="3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常用的剂量单位有戈瑞（Gy）和拉德（rad），其中戈瑞是国际单位制中的单位，表示每千克物质吸收1焦耳的能量。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剂量测量通常使用电离室、热释光剂量计、胶片剂量计等探测器，通过测量射线在探测器中产生的电离、发光或化学反应来推算剂量。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剂量单位与测量方法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剂量单位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https://d.book118.com/855303343230011103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2024-09-13T01:33:58.649</cp:lastPrinted>
  <dcterms:created xsi:type="dcterms:W3CDTF">2024-09-12T17:33:58Z</dcterms:created>
  <dcterms:modified xsi:type="dcterms:W3CDTF">2024-09-12T17:34:00Z</dcterms:modified>
</cp:coreProperties>
</file>