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B522F-DB26-44E0-84E2-0CACAE166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8A3A5-9D90-4C6A-9D0D-102753384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A2B58-5681-43F8-8462-2B60CBBA0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17CAA1-9E0E-46CE-B1A4-61C085AB3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2678C1-5942-4055-830D-30FCEE853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DA30B0-B7F9-4D39-AC2E-0B9C9C1B2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9D20D4-54BC-4C56-BBB9-EF404B24D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066E6-A211-4263-AD90-F438C7EA9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68107F-ADAE-40B7-BB0B-0E78993F0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11699-1FA6-4954-913C-C8FF02D3A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F7956-3E8E-4A0E-915B-6DD96C1D0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3100010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急性蛇咬伤护理PPT\n## 1.蛇咬伤的基本认识与危害\n### 1.1蛇咬伤的常见原因及蛇类识别\n### 1.2蛇咬伤对人体的危害及严重程度评估\n### 1.3蛇咬伤的预防措施及现场急救技巧\n## 2.急性蛇咬伤的临床表现与诊断\n### 2.1蛇咬伤的局部症状与全身症状\n### 2.2蛇咬伤的诊断要点与鉴别诊断\n### 2.3蛇咬伤的实验室检查与影像学检查\n## 3.急性蛇咬伤的药物治疗与毒素中和\n### 3.1蛇咬伤的药物治疗原则与常用药物\n### 3.2蛇毒的毒素类型与中毒机制\n### 3.3毒素中和的治疗方法与效果评估\n## 4.急性蛇咬伤的护理措施与并发症预防\n### 4.1蛇咬伤的伤口处理与护理要点\n### 4.2蛇咬伤的营养支持与心理护理\n### 4.3蛇咬伤的并发症预防与护理措施\n## 5.急性蛇咬伤的康复治疗与功能锻炼\n### 5.1蛇咬伤的康复治疗目标与方法\n### 5.2蛇咬伤的功能锻炼与康复指导\n### 5.3蛇咬伤的康复效果评估与随访\n## 6.急性蛇咬伤的真实案例分析\n### 6.1蛇咬伤案例分析一：严重蛇咬伤的综合救治\n### 6.2蛇咬伤案例分析二：蛇咬伤并发症的预防与护理\n### 6.3蛇咬伤案例分析三：蛇咬伤康复治疗与功能锻炼的实施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急性蛇咬伤护理PPT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蛇咬伤的基本认识与危害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6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7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1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19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20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2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徒步、露营或采摘时不注意观察周围环境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居住在蛇类活动频繁的地区</a:t>
                </a:r>
                <a:endParaRPr/>
              </a:p>
            </p:txBody>
          </p:sp>
          <p:sp>
            <p:nvSpPr>
              <p:cNvPr id="222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误闯蛇类栖息地</a:t>
                </a:r>
                <a:endParaRPr/>
              </a:p>
            </p:txBody>
          </p:sp>
        </p:grpSp>
        <p:grpSp>
          <p:nvGrpSpPr>
            <p:cNvPr id="223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2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捕捉或处理蛇类</a:t>
                </a:r>
                <a:endParaRPr/>
              </a:p>
            </p:txBody>
          </p:sp>
          <p:sp>
            <p:nvSpPr>
              <p:cNvPr id="22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捕捉、饲养或研究蛇类时不小心被咬伤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处理蛇类时未做好防护措施</a:t>
                </a:r>
                <a:endParaRPr/>
              </a:p>
            </p:txBody>
          </p:sp>
        </p:grpSp>
        <p:grpSp>
          <p:nvGrpSpPr>
            <p:cNvPr id="226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2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无意识的行为</a:t>
                </a:r>
                <a:endParaRPr/>
              </a:p>
            </p:txBody>
          </p:sp>
          <p:sp>
            <p:nvSpPr>
              <p:cNvPr id="228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在不知情的情况下踩到蛇或碰到蛇的蜕皮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将手或脚伸入蛇可能藏身的地方</a:t>
                </a:r>
                <a:endParaRPr/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蛇咬伤的常见原因及蛇类识别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0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1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2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神经毒素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导致肌肉麻痹、呼吸困难、昏迷等症状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严重时甚至导致死亡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血液毒素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引起溶血、出血、肾功能衰竭等症状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严重时危及生命</a:t>
                </a:r>
                <a:endParaRPr/>
              </a:p>
            </p:txBody>
          </p:sp>
          <p:pic>
            <p:nvPicPr>
              <p:cNvPr id="24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混合毒素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同时具有神经毒素和血液毒素的症状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严重程度取决于毒素的种类和剂量</a:t>
                </a:r>
                <a:endParaRPr/>
              </a:p>
            </p:txBody>
          </p:sp>
          <p:pic>
            <p:nvPicPr>
              <p:cNvPr id="24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蛇咬伤对人体的危害及严重程度评估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2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了解蛇类的生活习性，避免误入蛇类栖息地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在蛇类活动频繁的地区穿着高筒鞋、长裤等防护装备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捕捉或处理蛇类时务必做好防护措施</a:t>
                </a:r>
                <a:endParaRPr/>
              </a:p>
            </p:txBody>
          </p:sp>
          <p:sp>
            <p:nvSpPr>
              <p:cNvPr id="2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现场急救技巧</a:t>
                </a:r>
                <a:endParaRPr/>
              </a:p>
            </p:txBody>
          </p:sp>
          <p:sp>
            <p:nvSpPr>
              <p:cNvPr id="2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保持冷静，避免剧烈运动，尽快就医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用干净的布带或绷带包扎伤口，减缓毒素扩散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避免切割伤口，不要用冰敷或热敷</a:t>
                </a:r>
                <a:endParaRPr/>
              </a:p>
            </p:txBody>
          </p:sp>
          <p:sp>
            <p:nvSpPr>
              <p:cNvPr id="2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蛇咬伤的预防措施及现场急救技巧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急性蛇咬伤的临床表现与诊断</a:t>
            </a:r>
            <a:endParaRPr/>
          </a:p>
        </p:txBody>
      </p:sp>
      <p:sp>
        <p:nvSpPr>
          <p:cNvPr id="27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蛇咬伤的局部症状与全身症状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局部症状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伤口红肿、疼痛、出血或渗液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局部淋巴结肿大、触痛</a:t>
                </a:r>
                <a:endParaRPr/>
              </a:p>
            </p:txBody>
          </p:sp>
          <p:pic>
            <p:nvPicPr>
              <p:cNvPr id="2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全身症状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头痛、恶心、呕吐、腹泻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心悸、呼吸急促、四肢无力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视力模糊、言语不清、意识障碍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蛇咬伤的诊断要点与鉴别诊断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诊断要点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根据病史和临床表现进行诊断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注意蛇咬伤的部位和蛇的种类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实验室检查和影像学检查辅助诊断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鉴别诊断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与其他原因引起的局部红肿、疼痛、出血等症状鉴别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与神经系统疾病、心血管疾病等引起的全身症状鉴别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3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血液检查：血常规、凝血功能、肝肾功能等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尿液检查：尿常规、肾功能等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酶学检查：肌酸激酶、乳酸脱氢酶等</a:t>
                </a:r>
                <a:endParaRPr/>
              </a:p>
            </p:txBody>
          </p:sp>
          <p:sp>
            <p:nvSpPr>
              <p:cNvPr id="3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  <p:sp>
            <p:nvSpPr>
              <p:cNvPr id="3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X线检查：检查骨折、肺部感染等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超声检查：检查心脏功能、腹部脏器损伤等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CT或MRI检查：检查神经系统病变、肌肉损伤等</a:t>
                </a:r>
                <a:endParaRPr/>
              </a:p>
            </p:txBody>
          </p:sp>
          <p:sp>
            <p:nvSpPr>
              <p:cNvPr id="3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蛇咬伤的实验室检查与影像学检查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急性蛇咬伤的药物治疗与毒素中和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根据蛇毒类型选择相应的抗蛇毒药物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早期、足量、联合使用抗蛇毒药物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密切观察病情变化，调整治疗方案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常用药物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神经毒素拮抗剂：如抗蛇毒血清、神经氨酸酶等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血液毒素拮抗剂：如蛇毒酶、蛇毒因子等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混合毒素拮抗剂：如抗蛇毒血清、蛇毒酶等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蛇咬伤的药物治疗原则与常用药物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蛇毒的毒素类型与中毒机制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毒素类型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神经毒素：主要影响神经系统功能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血液毒素：主要影响血液系统功能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肌肉毒素：主要影响肌肉功能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酶毒素：主要影响生物代谢过程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中毒机制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神经毒素：通过与神经递质结合，阻断神经传导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血液毒素：通过破坏血管内皮细胞，导致出血和溶血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肌肉毒素：通过抑制肌肉收缩，导致肌肉麻痹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酶毒素：通过干扰生物代谢过程，导致器官功能紊乱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治疗方法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给予抗蛇毒血清或蛇毒酶治疗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根据病情进行对症支持治疗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密切观察病情变化，调整治疗方案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效果评估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观察患者的全身症状和局部症状是否缓解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检查实验室检查和影像学检查结果是否改善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根据治疗效果调整治疗方案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毒素中和的治疗方法与效果评估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https://d.book118.com/855310001023011111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急性蛇咬伤护理PPT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2024-09-16T19:05:41.271</cp:lastPrinted>
  <dcterms:created xsi:type="dcterms:W3CDTF">2024-09-16T11:05:41Z</dcterms:created>
  <dcterms:modified xsi:type="dcterms:W3CDTF">2024-09-16T11:05:43Z</dcterms:modified>
</cp:coreProperties>
</file>