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4B4E4-DB2E-4A6F-8A2B-EFB02D495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0B506-37F9-428A-81B1-26E119D5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737ED-74FD-4C7D-AE84-7A44D4AE5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A1328-0C1B-4DC8-ABD0-85B2D1E8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25437-C1D4-4750-868D-843BD2A0E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E27C5B-6A6A-49EA-A69A-7FAFAFEA5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403430-696A-4F64-A11F-2B641BBA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C0D23-F175-44EE-B5CE-69E947428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39591-CBB7-4EC9-B340-62231299F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E0497-484E-44D0-A060-CDB52AAB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5C4FF-F920-4BE9-BDF3-D4DE161A7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10013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垃圾分类的好处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垃圾分类的环境效益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垃圾分类的经济效益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垃圾分类的社会效益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随着城市化进程的加速和人口数量的不断增长，垃圾产生量逐年攀升，传统垃圾处理方式已无法满足环境保护和资源利用的需求。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近年来，我国垃圾分类工作取得显著进展，多个城市出台相关法规和政策，推广垃圾分类制度，提高垃圾资源化利用率。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许多发达国家在垃圾分类方面已取得较为成熟的经验，建立了完善的分类收集、运输和处理体系，实现了垃圾减量化和资源化。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82" b="1428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减少垃圾对环境的污染和破坏，保护生态环境和自然资源。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推动循环经济发展，促进绿色产业和就业岗位的增长。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通过分类回收和处理，实现垃圾资源化利用，节约原生资源消耗。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提高城市环境卫生水平，改善居民生活质量，提升城市形象。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垃圾分类的环境效益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通过分类投放和处理，可以减少垃圾对土壤、水源和空气的污染，从而减轻环境压力。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避免交叉污染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分类后的垃圾更易于处理和回收，可以降低垃圾处理成本，提高资源利用效率。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垃圾分类可以避免不同种类垃圾之间的交叉污染，减少有害物质的扩散和危害。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推动循环经济发展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垃圾分类可以促进循环经济的发展，形成资源节约、环境友好的生产和生活方式。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通过分类回收，可以将可回收垃圾转化为再生资源，减少对自然资源的开采和消耗。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减少能源消耗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回收利用可以减少对新原料的需求，从而减少能源消耗和温室气体排放。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保护生物多样性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减少垃圾对自然环境的破坏，有助于保护生物多样性和生态系统的稳定性。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提升城市形象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实施垃圾分类可以提升城市的整洁度和美观度，改善居民的生活环境和质量。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垃圾分类是推动可持续发展的重要措施之一，有助于实现经济、社会和环境的协调发展。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改善生态环境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垃圾分类的经济效益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通过分类投放和收集，可将可回收垃圾进行专业处理，实现资源的再利用，减少对新资源的需求。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分类后的垃圾可针对性地进行处理，避免混合垃圾处理带来的高成本和资源浪费。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增加回收收入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回收的可利用资源如金属、塑料等，可通过销售获得一定的经济收益。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垃圾分类可带动垃圾收集、运输、处理等相关产业的发展，为社会创造更多的就业机会。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垃圾处理产业链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随着垃圾分类的推广，环保产业将得到进一步发展，为环保从业者提供更多的就业机会。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环保产业发展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垃圾分类需要社区工作者的参与和宣传，可为社区提供更多的服务岗位。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社区服务岗位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创造就业机会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https://d.book118.com/855310013303011101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2024-09-10T09:57:15.047</cp:lastPrinted>
  <dcterms:created xsi:type="dcterms:W3CDTF">2024-09-10T01:57:15Z</dcterms:created>
  <dcterms:modified xsi:type="dcterms:W3CDTF">2024-09-10T01:57:17Z</dcterms:modified>
</cp:coreProperties>
</file>