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F0FA2-A5EF-45D6-A098-F61EAFA22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D40E9-D2F6-4324-81A8-E3E5EC7B6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5B44A-0916-457C-A1F9-4F0ECDD3D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B9EF3-5D4C-478B-8CC5-24D196F41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CB515E-7DDB-434E-9B60-7E9D701AC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237F39-8DD6-4F16-B9CD-DC5279894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E5AE3C-D33F-4583-A90A-41102D199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DD8B6-241A-49C7-AB53-8537C5B8F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60C7B-34A6-45D0-88C2-5DC1E322A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33C68-A3D2-4869-ADA5-DD15C65B5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F559D-750D-4862-AACB-50440FB2D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112012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导购员销售流程培训总结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汇报时间：2023-12-23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导购员销售流程概述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产品展示与推介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价格谈判与成交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售后服务与客户关系维护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导购员销售技巧提升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导购员销售流程概述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随着市场竞争的日益激烈，导购员的销售技巧和流程对于提高销售业绩和客户满意度至关重要。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销售流程的规范和优化能够提高导购员的工作效率，提升客户满意度，从而增加销售额和客户忠诚度。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销售流程的背景和重要性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处理疑虑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针对客户的疑虑和问题，导购员应耐心解答，增强客户信心。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客户接待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导购员应热情接待客户，了解客户需求，提供专业咨询。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产品展示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根据客户需求，导购员应全面展示产品特点、功能和优势。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促成交易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导购员应适时提出购买建议，并协助客户完成购买手续。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售后服务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导购员应提供必要的售后服务，持续关注客户体验，提高客户满意度。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销售流程的主要步骤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销售前的准备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总结词：充分了解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详细描述：导购员需要全面了解所售产品的特点、性能、用途和价格等信息，以便能够准确地回答客户的问题，提供专业的建议和帮助客户做出明智的决策。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了解产品知识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81" r="21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总结词：深入挖掘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详细描述：导购员需要主动了解客户的购买需求和偏好，通过沟通交流和观察，深入挖掘客户的实际需求，以便更好地推荐适合的产品。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总结词：灵活制定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详细描述：根据客户的需求和产品的特点，导购员需要灵活制定销售策略，包括如何与客户建立信任关系、如何突出产品的优势和如何进行有效的推销等。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制定销售策略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产品展示与推介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准确把握产品特性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在展示产品时，导购员需要突出产品的优势和卖点，强调与其他同类产品的区别和优势，以吸引客户的注意力。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导购员需要全面了解产品的特点，包括但不限于设计、功能、性能、品质等方面，以便在展示和推介时能够准确地传达给客户。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强调产品价值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突出产品优势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导购员需要向客户强调产品的价值，说明产品的性价比和投资回报率，让客户认识到产品的价值所在。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22323" y="1727645"/>
            <a:ext cx="4036891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22323" y="2089213"/>
            <a:ext cx="4088130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822323" y="4983480"/>
            <a:ext cx="4040505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22323" y="5348574"/>
            <a:ext cx="405955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提供定制化方案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626935" y="4993005"/>
            <a:ext cx="759619" cy="759619"/>
            <a:chOff x="626935" y="4993005"/>
            <a:chExt cx="759619" cy="759619"/>
          </a:xfrm>
        </p:grpSpPr>
        <p:sp>
          <p:nvSpPr>
            <p:cNvPr id="9" name="AutoShape 9"/>
            <p:cNvSpPr/>
            <p:nvPr/>
          </p:nvSpPr>
          <p:spPr>
            <a:xfrm>
              <a:off x="626935" y="4993005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1" name="Freeform 11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822323" y="3321082"/>
            <a:ext cx="3973830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22323" y="3739801"/>
            <a:ext cx="394525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产品匹配度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17410" y="3366040"/>
            <a:ext cx="759619" cy="759619"/>
            <a:chOff x="617410" y="3366040"/>
            <a:chExt cx="759619" cy="759619"/>
          </a:xfrm>
        </p:grpSpPr>
        <p:sp>
          <p:nvSpPr>
            <p:cNvPr id="17" name="AutoShape 17"/>
            <p:cNvSpPr/>
            <p:nvPr/>
          </p:nvSpPr>
          <p:spPr>
            <a:xfrm>
              <a:off x="617410" y="3366040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9" name="Freeform 19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7609427" y="1709261"/>
            <a:ext cx="3926205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09427" y="2107597"/>
            <a:ext cx="392620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导购员需要主动了解客户的购买需求和预算，以便为客户推荐合适的产品。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7609427" y="3325939"/>
            <a:ext cx="3926205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09427" y="3735038"/>
            <a:ext cx="392620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导购员需要根据客户的实际需求，推荐合适的产品，并说明产品的特点和优势与客户需求相匹配。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6408706" y="5005864"/>
            <a:ext cx="751142" cy="751142"/>
            <a:chOff x="6408706" y="5005864"/>
            <a:chExt cx="751142" cy="751142"/>
          </a:xfrm>
        </p:grpSpPr>
        <p:sp>
          <p:nvSpPr>
            <p:cNvPr id="33" name="AutoShape 33"/>
            <p:cNvSpPr/>
            <p:nvPr/>
          </p:nvSpPr>
          <p:spPr>
            <a:xfrm>
              <a:off x="6408706" y="5005864"/>
              <a:ext cx="751142" cy="75114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5" name="Freeform 35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7609427" y="4983480"/>
            <a:ext cx="3916680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09427" y="5348574"/>
            <a:ext cx="392620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导购员可以根据客户的特殊需求，提供定制化的产品方案，以满足客户的个性化需求。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客户需求与产品匹配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导购员需要积极为客户提供产品的试用和体验机会，让客户亲身感受产品的特点和优势。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导购员需要引导客户完成体验流程，包括试用、试听、试看等环节，确保客户能够全面了解产品。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导购员需要主动收集客户的反馈意见，了解客户对产品的评价和改进建议，以便不断改进产品和服务。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提供体验机会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引导体验流程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收集反馈意见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引导客户体验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https://d.book118.com/855311201242011104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2024-09-14T15:21:48.242</cp:lastPrinted>
  <dcterms:created xsi:type="dcterms:W3CDTF">2024-09-14T07:21:48Z</dcterms:created>
  <dcterms:modified xsi:type="dcterms:W3CDTF">2024-09-14T07:21:50Z</dcterms:modified>
</cp:coreProperties>
</file>