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1576E7-1281-4726-A2DC-4358C11DB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B13B03-E0DA-4DF4-A318-925CAB7C8C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342890-C5AF-4E83-A66D-53A72DA3F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258D24-A1CE-447F-A9D2-DB9DD2A495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DDE2DB-AAC3-44DC-9D2B-FA05E70FD0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011977-3F81-4982-878A-5570E5E143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6A43B9-A706-433F-A012-2BFCCD6650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3AC5F5-A457-468C-9572-1FC276EEF3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8F729E-C5DB-4728-83B4-A4B347934D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C8BB9F-31FD-4E05-A6AF-15FF13318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AFE001-B242-4E16-A4C1-587825303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3133201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幼儿园资助育人主题班会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主题介绍</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资助政策解读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资助育人案例分享</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互动环节</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主题介绍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随着社会经济的发展，教育资源不均衡现象愈发突出，部分家庭经济困难儿童无法承担幼儿园学费，导致无法接受早期教育。</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政府和社会各界逐渐意识到教育公平的重要性，开始推行一系列资助政策，以保障经济困难家庭子女接受早期教育的权利。</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提高幼儿对资助育人的认识，了解资助政策对自身成长的重要性。</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培养幼儿感恩意识，鼓励他们珍惜受教育的机会，树立自立自强的信念。</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促进幼儿之间的交流与合作，增强班级凝聚力。</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资助政策解读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资助政策是国家为了保障家庭经济困难儿童接受学前教育的权利而制定的一系列措施。</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资助政策旨在促进教育公平，提高学前教育普及率。</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资助政策包括政府投入、社会参与、学校减免等多种形式。</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资助政策概述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学前教育阶段资助政策主要包括减免保教费、发放助学金、提供奖学金等形式。</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资助政策覆盖范围包括家庭经济困难儿童、孤儿和残疾儿童等特殊群体。</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资助标准根据地区经济发展水平和家庭经济状况确定，并实行动态调整。</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资助政策内容</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3792" b="1379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2500" r="125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8083" r="8083"/>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资助政策实施主体为各级政府和幼儿园，具体实施方式由各地制定。</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实施过程中需建立完善的申请、审核、发放机制，确保资助资金用于符合条件的儿童。</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实施资助政策需加强监督和评估，及时发现问题并改进。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资助政策实施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资助育人案例分享</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促进教育公平</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提高教育质量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培养感恩意识</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资助育人有助于减轻家庭经济困难学生的经济负担，让他们享有平等的教育机会，促进教育公平。</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资助育人政策不仅提供物质支持，还能激励学生努力学习，提高自身素质和能力，从而提高教育质量。</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通过资助育人，让学生感受到社会的关爱和帮助，培养他们的感恩意识，促进其健康成长。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资助育人的重要性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https://d.book118.com/855313320102011104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2024-09-13T23:23:51.406</cp:lastPrinted>
  <dcterms:created xsi:type="dcterms:W3CDTF">2024-09-13T15:23:51Z</dcterms:created>
  <dcterms:modified xsi:type="dcterms:W3CDTF">2024-09-13T15:23:53Z</dcterms:modified>
</cp:coreProperties>
</file>