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4EE0C-5583-44FD-A97F-83CAEEECE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C1DA9-1D51-496C-8695-EF0E0558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76007-0F29-489D-88AF-948CEE9EB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F80F9-8B4B-4257-9E1F-22D17DF6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F56D5-D83F-45DF-97C6-6BEE79742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2C99E-F30A-4BAB-B964-497692224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51281-E5F6-417B-8999-98DE5AF5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0008C-D847-4789-B47C-401E32172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DA068-8046-450C-AC51-65B0A406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7D3FE-2562-4674-A204-8B0DEBA6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654C3-CEE8-4716-BE06-D9C6835F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20210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汽车电子控制技术之汽车电子控制驱动防滑转系统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汽车电子控制技术概述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汽车电子控制驱动防滑转系统介绍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汽车电子控制驱动防滑转系统的关键技术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汽车电子控制驱动防滑转系统的应用与发展趋势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汽车电子控制技术概述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17" r="293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77" r="338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汽车电子控制技术是指通过电子控制装置对汽车进行精确控制，实现汽车性能优化和安全保障的技术。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高精度、高可靠性、智能化和网络化。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20世纪50年代，电子点火系统的出现，提高了发动机性能。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20世纪70年代，电子燃油喷射、自动变速器等技术的应用，提升了汽车的动力性和经济性。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21世纪初，随着微处理器和传感器技术的发展，汽车电子控制技术逐渐成熟，广泛应用于发动机、底盘、车身等各个领域。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汽车电子控制技术的发展历程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实现燃油喷射、点火时刻、排放控制等功能的优化。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包括悬挂、转向、制动等方面的电子控制系统。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涉及安全、舒适、便捷等方面的电子控制系统，如自动空调、电动门窗等。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汽车电子控制技术的应用领域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汽车电子控制驱动防滑转系统介绍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https://d.book118.com/855320210031011043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2024-09-04T18:35:36.800</cp:lastPrinted>
  <dcterms:created xsi:type="dcterms:W3CDTF">2024-09-04T10:35:36Z</dcterms:created>
  <dcterms:modified xsi:type="dcterms:W3CDTF">2024-09-04T10:35:38Z</dcterms:modified>
</cp:coreProperties>
</file>