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8EDAF-3FB9-4E32-A746-78BEB1ED0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EBC79-6F44-4F08-A300-46FDAF414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FD9F5-E8A0-4782-B7DF-9693B013F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7CACB-F617-4144-B1F3-ED49915E9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6A80E1-5526-4CAC-AC5C-E709BC97F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2B0CA9-D84F-4B48-8C48-8088032D9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C3E08F-88D5-4753-B2DB-7BE53D541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32FD8-C057-4B84-B5D6-135105564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D4303-0134-42EF-801C-74DEA9510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475FC-2706-4BBC-A73F-CFDF3A6CF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2F2ED-A0BA-4B52-8B23-919CB11FB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2103412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产科预防接种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产科预防接种的特殊性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产科预防接种的程序和注意事项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产科预防接种的安全性和有效性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产科预防接种的未来展望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750" r="20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预防接种是通过注射疫苗来预防疾病的一种方法，通过刺激机体产生相应的免疫力，以达到预防传染病的目的。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疫苗是经过特殊处理的病原体或其成分，注射后能够刺激机体免疫系统产生抗体，当再次接触该病原体时，免疫系统能够迅速识别并清除，以保护人体不受感染。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控制和消灭传染病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预防接种是控制和消灭传染病的重要手段之一，通过提高人群的免疫水平，降低疾病的发病率和传播风险。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保护婴儿健康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婴儿在出生后的一段时间内免疫系统尚未完全发育，容易感染疾病，预防接种能够保护婴儿免受常见传染病的侵害。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传染病的流行会对社会造成巨大的经济和社会负担，预防接种能够降低疾病传播的风险，维护社会稳定和经济发展。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预防接种的历史可以追溯到几个世纪前，最早使用的方法是人工感染和隔离患者，后来发展为使用经过处理的病原体或其成分制成疫苗。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目前，预防接种已经成为全球公共卫生领域的一项重要措施，许多国家都实施了广泛的疫苗接种计划，并取得了显著成效。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新兴疫苗技术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随着生物技术的发展，新型疫苗不断涌现，如基因工程疫苗、合成肽疫苗等，这些新型疫苗具有更高的安全性和有效性，为预防接种提供了更多的选择和可能性。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产科预防接种的特殊性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孕妇的免疫状态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孕妇的免疫系统对疫苗的应答可能不同于非孕期，因此需要特别关注疫苗的安全性和有效性。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孕妇在孕期由于荷尔蒙和免疫系统的变化，其免疫系统处于相对抑制状态，对病原体的抵抗力较弱，容易感染疾病。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胎儿的免疫状态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胎儿在宫内时是完全依赖母体免疫的，其自身免疫系统尚未完全发育。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预防接种时需要注意避免对胎儿造成不良影响，如疫苗的毒性、过敏反应等。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产后产妇的免疫系统逐渐恢复，但仍需要关注产后的免疫状态，避免感染和疾病的发生。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产后预防接种同样需要注意疫苗的安全性和有效性，以及避免对哺乳的影响。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产后的免疫状态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灭活疫苗是通过化学或物理方法杀死病原微生物，但仍保持其免疫原性的疫苗。其优点是安全性较高，不良反应较少，但制备过程复杂，成本较高。常见的灭活疫苗包括流感疫苗、百白破疫苗等。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灭活疫苗的免疫原性相对较弱，通常需要多次接种才能达到理想的免疫效果。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灭活疫苗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减毒活疫苗是通过人工方法使病原微生物的毒性减弱或消失，但仍保持其免疫原性的疫苗。其优点是免疫原性强，接种次数少，成本较低。常见的减毒活疫苗包括麻疹疫苗、水痘疫苗等。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减毒活疫苗可能存在一定的风险，如接种后可能引起轻微感染或疾病，因此不适用于所有人群。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减毒活疫苗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https://d.book118.com/855321034120011100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2024-09-08T04:33:43.574</cp:lastPrinted>
  <dcterms:created xsi:type="dcterms:W3CDTF">2024-09-07T20:33:43Z</dcterms:created>
  <dcterms:modified xsi:type="dcterms:W3CDTF">2024-09-07T20:33:45Z</dcterms:modified>
</cp:coreProperties>
</file>