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38141-762B-45E6-96C4-A5D01CF6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D934E-2642-4741-8AAE-7BC2F2F34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EA091-04CE-4B31-A7B5-8355B78FC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256D0-EC2E-4324-ACF3-728D53090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29410-2CBB-4C99-ACB8-B122B9487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BC2DAE-B887-4B94-AF5A-FCB89AB22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99847A-1726-461D-B2E0-19B8EC026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DA21B-4D07-45A5-A849-AD9BF1716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92ABD-884D-4456-B18B-8A6CC0B3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59DF1-6C03-4FA0-9F61-674B3539B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6C6C0-F3B1-48CE-8A24-81805B86C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2110332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消防安全安全教育培训内容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消防安全意识培养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https://d.book118.com/855321103324011100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2024-09-08T22:49:59.337</cp:lastPrinted>
  <dcterms:created xsi:type="dcterms:W3CDTF">2024-09-08T14:49:59Z</dcterms:created>
  <dcterms:modified xsi:type="dcterms:W3CDTF">2024-09-08T14:50:01Z</dcterms:modified>
</cp:coreProperties>
</file>