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E8DA5-B6D9-48B7-8D20-C6FCAD72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6356B-3B2F-49DD-AE17-7DD05F34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2CBC4-445B-49EA-8A27-AB68C3E61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31E2E-430A-433B-A1D2-CFC872425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5E95E-55E6-450E-B1FC-AF2ED4F5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999FD-F776-461E-B20A-85A013F3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CA955-7827-4215-8417-956696AE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CBDF0-BFBA-4BCC-B3B0-8C190A3CC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FD2BF-4608-4A19-8121-D8E801835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9C773-4640-4F47-A734-872296AC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E851A-85EF-4842-A4B3-6E13EA8A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2213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心理危机评估与社区资源的合作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社区资源在心理危机干预中作用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合作模式探讨与实践经验分享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挑战与问题剖析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未来发展趋势预测与策略建议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心理危机是指个体在面临重大生活事件或突然变化时，由于无法有效应对而产生的心理失衡状态。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突发性、紧急性、危险性、复杂性。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包括年龄、性别、性格、应对方式等。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包括家庭、学校、社区等社会环境，以及自然灾害、战争等外部环境。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包括价值观念、文化传统、宗教信仰等。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导致情绪失控、行为异常、认知障碍等，甚至引发自杀等极端行为。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对家庭的危害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破坏家庭和谐，影响家庭成员的心理健康和生活质量。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增加社会负担，影响社会稳定和公共安全。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危害及后果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通过评估，明确个体是否处于心理危机状态，以及危机的具体表现和严重程度。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确定危机的性质和严重程度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根据评估结果，制定相应的干预措施，以缓解或解决个体的心理危机。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提供及时有效的干预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包括保密性、尊重、非歧视和知情同意等，确保评估过程的专业性和安全性。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如症状自评量表（SCL-90）、抑郁自评量表（SDS）等，用于量化评估个体的心理症状。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临床访谈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通过与个体进行面对面的交谈，了解其心理状态、问题和需求。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观察个体的行为表现、情绪反应和社交互动等，以获取有关其心理状态的线索。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与个体建立信任关系，使其愿意分享自己的问题和感受。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通过访谈、观察和测验等方式收集个体的相关信息。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收集信息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建立信任关系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分析信息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对收集到的信息进行整理和分析，确定个体的心理危机类型和严重程度。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制定干预计划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根据评估结果，制定相应的心理干预计划。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保持客观中立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在评估过程中保持客观中立的态度，避免对个体产生偏见或歧视。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尊重个体差异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尊重个体的文化背景、价值观和信仰等差异，采用合适的评估工具和方法。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确保评估安全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在评估过程中注意保护个体的安全，避免对其造成二次伤害。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社区资源在心理危机干预中作用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包括心理咨询师、社工、志愿者等，提供心理支持、咨询和辅导服务。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如心理测评工具、宣传资料等，用于评估和宣传心理健康知识。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如社区心理健康服务中心、志愿者组织等，提供心理危机干预的组织保障。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社区资源种类及功能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加强资源培训和指导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对社区工作人员和志愿者进行心理危机干预培训，提高其专业技能和服务水平。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建立心理危机干预网络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整合社区内外的心理危机干预资源，形成高效的协作机制。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制定资源配置计划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根据社区需求和资源状况，制定合理的资源配置计划，确保资源的有效利用。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资源整合与优化配置策略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https://d.book118.com/855322134023011101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2024-09-09T09:20:30.785</cp:lastPrinted>
  <dcterms:created xsi:type="dcterms:W3CDTF">2024-09-09T01:20:30Z</dcterms:created>
  <dcterms:modified xsi:type="dcterms:W3CDTF">2024-09-09T01:20:32Z</dcterms:modified>
</cp:coreProperties>
</file>