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CA7B33-55F5-4513-BC41-8E01F9EF8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B8B0BB-5BD9-4037-B027-C8789EEEA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AE73F9-F367-45A7-969E-F2E2089B4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AE0B41-22F8-440A-B4A0-8C7F46E0B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E699F5-8F9D-470E-8B03-85F79ED30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A3445C-9138-4F3B-9DF2-7DC3DD190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F9D389-E117-4CFF-B4A2-8A7750035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ABE9F3-6B36-4854-BEA5-4CB4BB99F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3EBFB5-8B9E-4FE8-B342-EBFD035586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EEAAC0-3334-4AF7-B472-3168968FF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0EAC0-34F2-43CE-BBD4-3AB1738B08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532320132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正骨医院护理培训课件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正骨医院护理基础知识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随着医疗技术的不断进步，正骨医院的护理服务需要不断更新和提升，以满足患者日益增长的需求。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针对正骨医院的特点，开展针对性的护理培训，提高护理人员的专业水平和服务质量，是当前的重要任务。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502" r="150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990" r="12990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当前医疗行业对护理服务的需求日益增长，正骨医院作为专业医疗机构，对护理服务的要求更高。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685" r="1768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42" r="1884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900" r="1890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掌握正骨医院护理的基本理论、基本知识和基本技能。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熟悉正骨医院常见疾病的护理要点和注意事项。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提高护理人员在正骨医院中的实践操作能力和应对突发情况的能力。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培养护理人员良好的职业道德和人文关怀精神，增强服务意识。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正骨医院护理基础知识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正骨医院是指专门从事骨伤治疗的医院，提供正骨、推拿、针灸等中医特色疗法。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正骨医院定义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正骨医院发展历程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458" b="16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正骨医院特色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792" b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简述正骨医院的历史沿革，包括起源、发展阶段和现状。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介绍正骨医院的特色疗法、优势病种及治疗效果。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正骨医院概述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明确正骨医院护理人员的岗位职责，包括日常护理、病情观察、健康教育等。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护理岗位职责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详细列出护理人员需要掌握的基本技能，如基础护理操作、急救技能等。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护理技能要求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强调与患者及其家属的有效沟通在护理工作中的重要性，并提供沟通技巧。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沟通能力培养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护理职责与要求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法律法规知识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让护理人员了解与护理工作相关的法律法规，如《护士条例》、《医疗事故处理条例》等。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护理伦理规范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介绍护理伦理的基本原则，如尊重患者、保护隐私等。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应对医疗纠纷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传授处理医疗纠纷的技巧和原则，提高护理人员的风险意识。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292" r="122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542" r="115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792" r="1079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护理伦理与法规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护理技能培训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https://d.book118.com/855323201320011042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2024-09-04T07:55:17.757</cp:lastPrinted>
  <dcterms:created xsi:type="dcterms:W3CDTF">2024-09-03T23:55:17Z</dcterms:created>
  <dcterms:modified xsi:type="dcterms:W3CDTF">2024-09-03T23:55:19Z</dcterms:modified>
</cp:coreProperties>
</file>