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92105-4B33-4F61-9B60-FDF1ECEDF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845BD-B0A2-4924-A921-B9295AA61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6D51A-98E1-4714-A17A-6A375F29A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04E4D-A597-485B-B893-9C1ACC4F1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77F118-5406-448F-8073-8E46FC81D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906C6-41CD-42AC-A700-C970A4000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B0E557-D301-471A-AC46-5D2619FBA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C5771-4318-4719-861C-E2B7ADD6D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1C5E0-A543-44AC-945E-913539724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237D0-4F8E-4B42-AF99-B95A122E7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168D7-501C-4C86-A926-F6170CB17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24334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医院财务科工作计划开头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上年度工作回顾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本年度工作目标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随着医疗改革的深入推进，医院财务管理面临新的要求和挑战，制定财务科工作计划是适应改革需求的必要举措。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通过制定和实施财务科工作计划，可以规范财务管理流程，提高财务工作效率和质量，进而提升医院整体管理水平。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提高财务管理水平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财务科工作计划的制定和执行有助于医院合理配置资源，优化收支结构，为医院的可持续发展提供有力保障。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" b="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明确工作目标和任务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财务科工作计划能够明确财务工作的具体目标和任务，使财务人员清晰了解自己的工作重点和方向。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协调各方资源和行动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通过工作计划，可以协调医院内部各部门之间的资源和行动，确保财务工作的顺利开展和医院整体运营的高效运转。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监督和评估工作绩效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工作计划可以作为监督和评估财务工作绩效的依据，及时发现问题并采取相应措施进行改进，推动财务工作的持续改进和提高。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上年度工作回顾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按时完成月度、季度和年度财务报表，确保数据准确性和完整性。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财务报表编制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协助各科室制定预算，并对预算执行情况进行跟踪和分析。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通过精细化管理和有效措施，降低医院运营成本，提高经济效益。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规范收费流程，加强收费监管，确保医院收入合规合法。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收费管理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预算管理意识不强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部分科室对预算管理的重要性认识不足，预算编制和执行过程中存在较大的随意性。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内部控制体系不完善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医院内部控制体系在某些环节存在漏洞，可能导致财务风险。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财务分析深度不够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在财务分析方面，对某些指标的解读和预测不够深入，未能为医院决策提供有力支持。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6833" r="36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加强财务分析能力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通过培训和学习，提高财务人员的专业素质和分析能力，为医院决策提供更有价值的建议。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强化预算管理意识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加大对预算管理的宣传力度，提高全院职工的预算管理意识，确保预算的严格执行。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完善内部控制体系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建立健全医院内部控制体系，规范财务管理流程，降低财务风险。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经验和教训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本年度工作目标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强化内部控制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建立健全内部控制体系，确保医院资金安全，防范财务风险。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实现财务数字化管理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通过引进先进的财务管理软件，提高财务数据处理效率，降低人为错误率。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优化财务流程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对现有财务流程进行全面梳理，发现并解决存在的问题，提高财务管理水平。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定期编制各类财务报表，准确反映医院财务状况和经营成果。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完善财务报表体系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完善成本核算体系，准确核算医院各项成本，为医院决策提供支持。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强化成本核算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建立科学的预算管理制度，实现预算的精细化、动态化管理。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加强预算管理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通过优化资金结构、降低资金成本等措施，提高医院资金使用效率。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提高资金使用效率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引进先进的财务管理软件，确保技术层面的支持。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社会可行性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通过优化财务管理流程，提高医院经济效益，确保经济层面的可行性。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强化医院财务管理，提高医院服务质量和社会声誉，确保社会层面的可行性。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本年度工作计划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https://d.book118.com/855324334231011104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2024-09-14T13:25:49.897</cp:lastPrinted>
  <dcterms:created xsi:type="dcterms:W3CDTF">2024-09-14T05:25:49Z</dcterms:created>
  <dcterms:modified xsi:type="dcterms:W3CDTF">2024-09-14T05:25:52Z</dcterms:modified>
</cp:coreProperties>
</file>