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8417E-CC7B-4728-A734-D410A92A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07275-1FB2-4827-9C9D-F6A7ED88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10AC9-0A58-4C78-9487-2E7B2391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4A67D-D8FD-4AF2-B7E1-F679622B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5E7B4-D76B-4EAA-B7C8-922A58E99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EDF5E-CEBB-412C-8914-53C742FF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FBFD5-1E69-42C9-9004-66EA11D1F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53FD7-A0CE-4A56-A229-BEBF17BD4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BC810-23A8-4F20-AFE2-1F46CC289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625F0-55DE-4B87-8045-E4615EACA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726A5-87D3-495A-8CB6-245AB26F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31243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材料作文标题拟写技巧——以2023年主流媒体新词为例\n## 1.2023年主流媒体新词概述及特点\n### 1.1 2023年主流媒体新词的产生背景\n### 1.2 2023年主流媒体新词的主要特点\n### 1.3 2023年主流媒体新词的社会影响\n## 2.新材料作文标题拟写的基本原则\n### 2.1 紧扣主题，突出中心\n### 2.2 简洁明了，一目了然\n### 2.3 富有创意，吸引读者\n## 3.新材料作文标题拟写的技巧与方法\n### 3.1 运用关键词，凸显主题\n### 3.2 使用修辞手法，增强表现力\n### 3.3 结合时事热点，提高时效性\n## 4.新材料作文标题拟写的实例分析\n### 4.1 以2023年主流媒体新词为素材的标题拟写实例\n### 4.2 对实例标题的优缺点分析\n### 4.3 从实例中学习的拟写技巧与方法\n## 5.新材料作文标题拟写的练习与提高\n### 5.1 针对2023年主流媒体新词的标题拟写练习\n### 5.2 对练习成果的总结与反思\n### 5.3 提高新材料作文标题拟写能力的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新材料作文标题拟写技巧——以2023年主流媒体新词为例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023年主流媒体新词概述及特点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网络平台的普及和移动设备的普及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信息传播的速度和范围不断扩大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社交媒体成为人们获取信息的主要渠道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社交媒体的高速发展</a:t>
                </a:r>
                <a:endParaRPr/>
              </a:p>
            </p:txBody>
          </p:sp>
        </p:grpSp>
        <p:grpSp>
          <p:nvGrpSpPr>
            <p:cNvPr id="17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传统媒体与新兴媒体的融合发展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新闻报道方式和内容的创新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主流媒体对新兴词汇的关注和引导</a:t>
                </a:r>
                <a:endParaRPr/>
              </a:p>
            </p:txBody>
          </p:sp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新闻媒体的创新变革</a:t>
                </a:r>
                <a:endParaRPr/>
              </a:p>
            </p:txBody>
          </p:sp>
        </p:grpSp>
        <p:grpSp>
          <p:nvGrpSpPr>
            <p:cNvPr id="17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社会热点事件的频发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人们对新鲜事物的关注和讨论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主流媒体对新现象、新事件的及时报道</a:t>
                </a:r>
                <a:endParaRPr/>
              </a:p>
            </p:txBody>
          </p:sp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社会现象的多样呈现</a:t>
                </a:r>
                <a:endParaRPr/>
              </a:p>
            </p:txBody>
          </p:sp>
        </p:grpSp>
      </p:grpSp>
      <p:pic>
        <p:nvPicPr>
          <p:cNvPr id="17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2023年主流媒体新词的产生背景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鲜明的时代特征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反映时代发展和科技进步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体现社会风尚和价值观变迁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折射国际形势和全球议题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丰富的文化内涵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蕴含中华优秀传统文化的基因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吸收世界各民族文化的精华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体现创新意识和人文精神</a:t>
                </a:r>
                <a:endParaRPr/>
              </a:p>
            </p:txBody>
          </p:sp>
        </p:grpSp>
        <p:grpSp>
          <p:nvGrpSpPr>
            <p:cNvPr id="19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较强的生命力</a:t>
                </a:r>
                <a:endParaRPr/>
              </a:p>
            </p:txBody>
          </p:sp>
          <p:sp>
            <p:nvSpPr>
              <p:cNvPr id="19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广泛传播和深入人心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适应社会发展和语言演变规律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对语言生态产生积极影响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2023年主流媒体新词的主要特点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为语言注入新的活力和创意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拓展语言表达方式和手段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提高语言表达的效果和感染力</a:t>
                </a:r>
                <a:endParaRPr/>
              </a:p>
            </p:txBody>
          </p:sp>
          <p:sp>
            <p:nvSpPr>
              <p:cNvPr id="20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丰富语言表达</a:t>
                </a:r>
                <a:endParaRPr/>
              </a:p>
            </p:txBody>
          </p:sp>
        </p:grpSp>
        <p:grpSp>
          <p:nvGrpSpPr>
            <p:cNvPr id="20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引导社会舆论</a:t>
                </a:r>
                <a:endParaRPr/>
              </a:p>
            </p:txBody>
          </p:sp>
          <p:sp>
            <p:nvSpPr>
              <p:cNvPr id="2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反映社会现实和民意诉求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引导公众关注热点问题和重大事件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促进社会和谐与进步</a:t>
                </a:r>
                <a:endParaRPr/>
              </a:p>
            </p:txBody>
          </p:sp>
        </p:grpSp>
        <p:grpSp>
          <p:nvGrpSpPr>
            <p:cNvPr id="20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促进语言研究</a:t>
                </a:r>
                <a:endParaRPr/>
              </a:p>
            </p:txBody>
          </p:sp>
          <p:sp>
            <p:nvSpPr>
              <p:cNvPr id="21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为语言学研究提供丰富的素材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引发对语言发展和演变的思考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推动语言学科的创新发展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2023年主流媒体新词的社会影响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新材料作文标题拟写的基本原则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深入挖掘材料的核心内涵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准确理解题目的要求和意图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确保标题与主题的高度一致性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明确主题立意</a:t>
                </a:r>
                <a:endParaRPr/>
              </a:p>
            </p:txBody>
          </p:sp>
        </p:grpSp>
        <p:grpSp>
          <p:nvGrpSpPr>
            <p:cNvPr id="22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突出材料中的关键词和关键句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强调文章的主旨和思想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使标题具有鲜明的观点和立场</a:t>
                </a:r>
                <a:endParaRPr/>
              </a:p>
            </p:txBody>
          </p:sp>
          <p:sp>
            <p:nvSpPr>
              <p:cNvPr id="22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突出中心观点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舍弃冗余和重复的词汇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使标题易于理解和吸引读者</a:t>
                </a:r>
                <a:endParaRPr/>
              </a:p>
            </p:txBody>
          </p:sp>
          <p:sp>
            <p:nvSpPr>
              <p:cNvPr id="23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保持简洁明了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紧扣主题，突出中心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使用简单词汇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避免使用生僻和复杂的词汇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使用通俗易懂的词汇和表达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使标题易于理解和接受</a:t>
                </a:r>
                <a:endParaRPr/>
              </a:p>
            </p:txBody>
          </p:sp>
          <p:sp>
            <p:nvSpPr>
              <p:cNvPr id="24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保持字数适中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遵循标题拟写的字数要求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避免使用过长或过短的标题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使标题在视觉上呈现出和谐美</a:t>
                </a:r>
                <a:endParaRPr/>
              </a:p>
            </p:txBody>
          </p:sp>
          <p:sp>
            <p:nvSpPr>
              <p:cNvPr id="24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突出关键信息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强调材料中的关键词和关键句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使用醒目的字体和字号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使标题一目了然，引人注目</a:t>
                </a:r>
                <a:endParaRPr/>
              </a:p>
            </p:txBody>
          </p:sp>
          <p:sp>
            <p:nvSpPr>
              <p:cNvPr id="24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简洁明了，一目了然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运用创意手法</a:t>
                </a:r>
                <a:endParaRPr/>
              </a:p>
            </p:txBody>
          </p:sp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使用独特的修辞手法和表达方式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融入个性化的思考和创意元素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使标题独具魅力和吸引力</a:t>
                </a:r>
                <a:endParaRPr/>
              </a:p>
            </p:txBody>
          </p:sp>
        </p:grpSp>
        <p:grpSp>
          <p:nvGrpSpPr>
            <p:cNvPr id="25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激发读者兴趣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引起读者的好奇心和探究欲望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为读者提供思考和想象的空间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使标题具有话题性和讨论价值</a:t>
                </a:r>
                <a:endParaRPr/>
              </a:p>
            </p:txBody>
          </p:sp>
        </p:grpSp>
        <p:grpSp>
          <p:nvGrpSpPr>
            <p:cNvPr id="26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注重美感呈现</a:t>
                </a:r>
                <a:endParaRPr/>
              </a:p>
            </p:txBody>
          </p:sp>
          <p:sp>
            <p:nvSpPr>
              <p:cNvPr id="26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使用优美的字体和排版设计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保持标题的层次感和节奏感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使标题在视觉上呈现出美感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富有创意，吸引读者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新材料作文标题拟写的技巧与方法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运用关键词，凸显主题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确定关键词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从材料中提炼出核心词汇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理解关键词的内涵和外延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确保关键词与主题的高度一致性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突出关键词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在标题中使用关键词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强调关键词的重要性和地位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使关键词在标题中一目了然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结合语境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考虑关键词在语境中的含义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避免关键词的歧义和误解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使关键词在标题中得体且贴切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https://d.book118.com/855331243041011114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新材料作文标题拟写技巧——以2023年主流媒体新词为例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2024-09-21T05:08:28.971</cp:lastPrinted>
  <dcterms:created xsi:type="dcterms:W3CDTF">2024-09-20T21:08:28Z</dcterms:created>
  <dcterms:modified xsi:type="dcterms:W3CDTF">2024-09-20T21:08:30Z</dcterms:modified>
</cp:coreProperties>
</file>