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CC046-A902-43B9-99E8-7A937E0A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D7B9D-B2D7-4934-9980-8CCFF1435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A0016-0593-4AA7-A414-215A07CB0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0AFFD-E78A-4020-BC6E-22C622E3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FFC36-F9D3-430E-B214-B428D50B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1EDFA-ECBD-4C4B-8102-57B8C0BF8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B0FC6-6724-49F0-A753-23D8BE11A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CBB5E-34F8-4CB0-B5B2-D6663D25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F3608-6846-49C2-A930-4FF272EE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A3339-3A42-4281-9845-6DF1CE3B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BE454-E975-402F-A4C0-E646011BC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31341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成人尿床日常护理\n## 1.成人尿床的原因及影响\n### 1.1成人尿床的常见原因\n### 1.2成人尿床对心理的影响\n### 1.3成人尿床对生活质量的影响\n## 2.成人尿床的诊断与治疗\n### 2.1成人尿床的诊断方法\n### 2.2成人尿床的治疗方法\n### 2.3成人尿床的治疗效果评估\n## 3.成人尿床的日常护理措施\n### 3.1建立良好的作息习惯\n### 3.2保持规律的饮食和饮水\n### 3.3进行适当的运动锻炼\n## 4.成人尿床的心理护理方法\n### 4.1树立自信，克服心理障碍\n### 4.2寻求社会支持，减轻心理压力\n### 4.3学习放松技巧，调整心态\n## 5.成人尿床的生活环境改善\n### 5.1保持居住环境的清洁与舒适\n### 5.2调整床铺和睡衣的材质与款式\n### 5.3安装夜间尿床警报器，提高警觉性\n## 6.成人尿床的预防策略\n### 6.1了解家族史，评估遗传风险\n### 6.2注意儿童时期的尿床问题，及时干预\n### 6.3定期进行健康检查，排除潜在疾病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成人尿床日常护理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成人尿床的原因及影响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5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椭圆 48"/>
          <p:cNvSpPr>
            <a:spLocks noChangeAspect="1"/>
          </p:cNvSpPr>
          <p:nvPr/>
        </p:nvSpPr>
        <p:spPr>
          <a:xfrm>
            <a:off x="7112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7" name="椭圆 49"/>
          <p:cNvSpPr>
            <a:spLocks noChangeAspect="1"/>
          </p:cNvSpPr>
          <p:nvPr/>
        </p:nvSpPr>
        <p:spPr>
          <a:xfrm>
            <a:off x="29620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8" name="椭圆 50"/>
          <p:cNvSpPr>
            <a:spLocks noChangeAspect="1"/>
          </p:cNvSpPr>
          <p:nvPr/>
        </p:nvSpPr>
        <p:spPr>
          <a:xfrm>
            <a:off x="52129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9" name="椭圆 1"/>
          <p:cNvSpPr>
            <a:spLocks noChangeAspect="1"/>
          </p:cNvSpPr>
          <p:nvPr/>
        </p:nvSpPr>
        <p:spPr>
          <a:xfrm>
            <a:off x="74637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0" name="椭圆 19"/>
          <p:cNvSpPr>
            <a:spLocks noChangeAspect="1"/>
          </p:cNvSpPr>
          <p:nvPr/>
        </p:nvSpPr>
        <p:spPr>
          <a:xfrm>
            <a:off x="97146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2300" y="3862280"/>
            <a:ext cx="10947400" cy="2393213"/>
            <a:chOff x="622300" y="3862280"/>
            <a:chExt cx="10947400" cy="2393213"/>
          </a:xfrm>
        </p:grpSpPr>
        <p:grpSp>
          <p:nvGrpSpPr>
            <p:cNvPr id="222" name=""/>
            <p:cNvGrpSpPr/>
            <p:nvPr/>
          </p:nvGrpSpPr>
          <p:grpSpPr>
            <a:xfrm>
              <a:off x="622300" y="3862280"/>
              <a:ext cx="1944000" cy="2393213"/>
              <a:chOff x="622300" y="3862280"/>
              <a:chExt cx="1944000" cy="2393213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23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223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家族史中有尿床案例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遗传性膀胱容量较小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2873150" y="3862280"/>
              <a:ext cx="1944000" cy="2393213"/>
              <a:chOff x="2873150" y="3862280"/>
              <a:chExt cx="1944000" cy="2393213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731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731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脑部损伤或疾病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神经性膀胱功能障碍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5124000" y="3862280"/>
              <a:ext cx="1944000" cy="2393213"/>
              <a:chOff x="5124000" y="3862280"/>
              <a:chExt cx="1944000" cy="2393213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1240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内分泌失调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1240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抗利尿激素分泌不足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肾功能不全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7374850" y="3862280"/>
              <a:ext cx="1944000" cy="2393213"/>
              <a:chOff x="7374850" y="3862280"/>
              <a:chExt cx="1944000" cy="2393213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748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748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心理创伤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9625700" y="3862280"/>
              <a:ext cx="1944000" cy="2393213"/>
              <a:chOff x="9625700" y="3862280"/>
              <a:chExt cx="1944000" cy="2393213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6257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257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睡眠过深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不规律作息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过度饮酒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成人尿床的常见原因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成人尿床对心理的影响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自尊心受损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担心被人发现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缺乏自信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担心参加社交活动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害怕被人嘲笑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抑郁和焦虑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长期尿床导致心理压力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影响工作和人际关系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夜间频繁起床上厕所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影响睡眠周期</a:t>
                </a:r>
                <a:endParaRPr/>
              </a:p>
            </p:txBody>
          </p:sp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睡眠质量下降</a:t>
                </a:r>
                <a:endParaRPr/>
              </a:p>
            </p:txBody>
          </p:sp>
        </p:grpSp>
        <p:grpSp>
          <p:nvGrpSpPr>
            <p:cNvPr id="26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担心在外无法控制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选择活动和旅行的局限性</a:t>
                </a:r>
                <a:endParaRPr/>
              </a:p>
            </p:txBody>
          </p:sp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日常生活受限</a:t>
                </a:r>
                <a:endParaRPr/>
              </a:p>
            </p:txBody>
          </p:sp>
        </p:grpSp>
        <p:grpSp>
          <p:nvGrpSpPr>
            <p:cNvPr id="26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长时间尿床可能导致皮肤感染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心理健康问题</a:t>
                </a:r>
                <a:endParaRPr/>
              </a:p>
            </p:txBody>
          </p:sp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健康问题</a:t>
                </a:r>
                <a:endParaRPr/>
              </a:p>
            </p:txBody>
          </p:sp>
        </p:grpSp>
      </p:grpSp>
      <p:pic>
        <p:nvPicPr>
          <p:cNvPr id="26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成人尿床对生活质量的影响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成人尿床的诊断与治疗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病史询问</a:t>
                </a:r>
                <a:endParaRPr/>
              </a:p>
            </p:txBody>
          </p:sp>
          <p:sp>
            <p:nvSpPr>
              <p:cNvPr id="2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了解尿床的频率和持续时间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排除其他可能的病因</a:t>
                </a:r>
                <a:endParaRPr/>
              </a:p>
            </p:txBody>
          </p:sp>
        </p:grpSp>
        <p:grpSp>
          <p:nvGrpSpPr>
            <p:cNvPr id="28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检查神经系统功能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检查泌尿系统功能</a:t>
                </a:r>
                <a:endParaRPr/>
              </a:p>
            </p:txBody>
          </p:sp>
        </p:grpSp>
        <p:grpSp>
          <p:nvGrpSpPr>
            <p:cNvPr id="28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尿动力学检查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睡眠监测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成人尿床的诊断方法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抗利尿激素类药物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神经系统活性药物</a:t>
                </a:r>
                <a:endParaRPr/>
              </a:p>
            </p:txBody>
          </p:sp>
          <p:sp>
            <p:nvSpPr>
              <p:cNvPr id="30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</p:grpSp>
        <p:grpSp>
          <p:nvGrpSpPr>
            <p:cNvPr id="30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30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电刺激神经治疗</a:t>
                </a:r>
                <a:endParaRPr/>
              </a:p>
            </p:txBody>
          </p:sp>
        </p:grpSp>
        <p:grpSp>
          <p:nvGrpSpPr>
            <p:cNvPr id="30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endParaRPr/>
              </a:p>
            </p:txBody>
          </p:sp>
          <p:sp>
            <p:nvSpPr>
              <p:cNvPr id="30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成人尿床的治疗方法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治愈标准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尿床次数减少90%以上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夜间尿床对生活无影响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尿床次数减少50%以上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夜间尿床对生活影响减轻</a:t>
                </a:r>
                <a:endParaRPr/>
              </a:p>
            </p:txBody>
          </p:sp>
          <p:pic>
            <p:nvPicPr>
              <p:cNvPr id="3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无效标准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尿床次数无明显改善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夜间尿床对生活影响较大</a:t>
                </a:r>
                <a:endParaRPr/>
              </a:p>
            </p:txBody>
          </p:sp>
          <p:pic>
            <p:nvPicPr>
              <p:cNvPr id="3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成人尿床的治疗效果评估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成人尿床的日常护理措施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避免熬夜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避免过度劳累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合理安排工作和生活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适当休息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建立良好的作息习惯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保持规律的饮食和饮水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三餐定时定量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避免过度饮食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饮水充足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每日饮水量适中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避免夜间饮水过多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增强身体素质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改善神经系统功能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进行适当的运动锻炼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https://d.book118.com/855331341221011110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成人尿床日常护理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2024-09-16T00:06:47.394</cp:lastPrinted>
  <dcterms:created xsi:type="dcterms:W3CDTF">2024-09-15T16:06:47Z</dcterms:created>
  <dcterms:modified xsi:type="dcterms:W3CDTF">2024-09-15T16:06:49Z</dcterms:modified>
</cp:coreProperties>
</file>