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310938C-9060-4739-927B-6217C0916D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111823-3DCF-4FC3-B19D-4C023D6C8B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DC344F0-5DFB-475C-BA0F-89F4A9C709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9A234D1-6E9A-45A0-9426-125E657FFB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E5F9093-80F1-446C-9942-FAC761A6391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1F74E3-5423-4632-A9D2-49FB71EDB82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6989C0-D0E8-4091-812E-4F4E699EFD3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AC6B53-0D26-4EDC-B7DE-3683E0E26D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A9AA4B-E062-4778-9514-B40E4ABE43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0A99FD-79E8-4CD7-82ED-5F34A66316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395420-9576-415A-880F-F91F106434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5333203334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轮履复合式移动机器人功能分析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轮履复合式移动机器人结构与设计</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轮履复合式移动机器人运动性能分析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轮履复合式移动机器人环境适应性分析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轮履复合式移动机器人功能实现与验证</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机器人技术快速发展</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随着科技的进步，机器人技术得到了飞速发展，移动机器人作为机器人领域的一个重要分支，在军事、工业、民用等领域得到了广泛应用。</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16675" b="166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轮履复合式移动机器人的优势</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轮履复合式移动机器人结合了轮式和履带式移动机器人的优点，具有地形适应性强、运动稳定性好、越障能力强等特点，在复杂环境下具有广泛的应用前景。</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研究的必要性</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目前，轮履复合式移动机器人在实际应用中仍存在一些问题，如结构复杂、控制困难等。因此，对轮履复合式移动机器人进行深入的功能分析，提出优化设计方案，对于提高机器人的性能和应用范围具有重要意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2827" r="22827"/>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定义与分类</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轮履复合式移动机器人是一种结合了轮式和履带式移动机构的机器人，根据结构形式的不同可分为轮履一体式和轮履分体式两种类型。</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工作原理与结构组成</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轮履复合式移动机器人通过轮子和履带的协同作用实现运动。其结构组成包括驱动系统、传动系统、控制系统等部分。</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关键技术</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轮履复合式移动机器人的关键技术包括机构设计、驱动控制、导航定位、路径规划等方面。这些技术的实现对于提高机器人的运动性能、稳定性和自主性具有重要作用。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轮履复合式移动机器人概述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轮履复合式移动机器人结构与设计</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2" b="262"/>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轻量化设计</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模块化设计</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稳定性设计</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采用高强度轻质材料，如铝合金和碳纤维，以减轻机器人整体重量，提高移动效率。</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将机器人划分为多个功能模块，如驱动模块、控制模块、感知模块等，便于维护和升级。</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优化机器人重心分布，降低翻倒风险；采用宽履带设计，提高地面附着力，确保稳定行驶。</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机器人整体结构设计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轮驱动系统设计</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选用高性能电机，提供足够的驱动力，确保机器人在各种地形中顺畅行驶。</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设计合理的减速机构，将电机的高速旋转转换为适合轮驱动的低速大扭矩输出。</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采用高强度轻质轮毂，减轻重量同时保证承载能力；优化轮胎花纹设计，提高抓地力。</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高效电机</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减速机构</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轮毂设计</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履带材料</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驱动轮设计</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张紧机构</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履带驱动系统设计</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设计大直径驱动轮，提供足够的驱动力；采用高强度材料制造，确保承载能力和使用寿命。</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设置履带张紧机构，便于调整履带松紧度，保证驱动效率。</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选用耐磨、抗拉伸的履带材料，确保在各种恶劣环境下长时间稳定运行。</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noFill/>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noFill/>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noFill/>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主控制器</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传感器配置</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控制策略</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通信接口</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控制系统设计</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采用先进的控制策略，如PID控制、模糊控制、神经网络控制等，确保机器人在复杂环境中的稳定性和精确性。</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配备多种传感器，如陀螺仪、加速度计、编码器、超声波测距仪等，实现机器人姿态、速度、位置等信息的实时感知。</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选用高性能微处理器或DSP作为主控制器，实现精确控制算法和高速数据处理。</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提供无线通信接口，实现远程遥控和数据传输功能；同时支持与其他机器人或上位机进行协同作业。</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轮履复合式移动机器人运动性能分析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基于D-H参数法或几何法，建立轮履复合式移动机器人的运动学方程，描述机器人末端执行器在笛卡尔空间中的位姿与关节空间中的关节变量之间的关系。</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机器人运动学方程建立</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通过运动学方程，求解机器人末端执行器在给定关节变量下的位姿（运动学正解），以及在给定末端执行器位姿下的关节变量（运动学逆解）。</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运动学正解与逆解</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基于运动学方程，分析机器人的工作空间，即机器人末端执行器能够到达的所有位姿的集合。</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工作空间分析</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运动学建模与分析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动力学建模与分析</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采用拉格朗日方程、牛顿-欧拉方程等方法，建立轮履复合式移动机器人的动力学方程，描述机器人在运动过程中的力、力矩、加速度等动态特性。</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动力学性能分析</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通过动力学方程，分析机器人在不同运动状态下的动力学性能，如加速度、速度、驱动力矩等，为机器人的优化设计提供理论依据。</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能耗分析</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基于动力学方程，计算机器人在运动过程中的能耗，评估机器人的能效性能。</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机器人动力学方程建立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https://d.book118.com/855333203334011104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2024-09-14T22:34:01.430</cp:lastPrinted>
  <dcterms:created xsi:type="dcterms:W3CDTF">2024-09-14T14:34:01Z</dcterms:created>
  <dcterms:modified xsi:type="dcterms:W3CDTF">2024-09-14T14:34:03Z</dcterms:modified>
</cp:coreProperties>
</file>