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8F154-44F9-400A-8377-14A3E5FFD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F20FF-3FF6-4B5C-9716-532ABBD44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88974-5206-45BE-9D63-9FB8761BC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D699F-AAFC-4686-B1CC-367302A0E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4DCB83-9871-49A2-BEF3-080367C52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C7683B-5157-45D0-B1C6-1A15C3811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8FC4F0-8C54-474D-A587-50F9E9512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3250E-37D6-4EF3-A28F-3797F7AB7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47851-9D73-45DC-A930-2AA84A561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8FE00-0CA5-4910-BE90-753BB92C4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BE851-AE46-4C74-9D3C-C6F9F6AD7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333010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《新材料作文的拟题》ppt课件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新材料作文的概述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新材料作文的拟题技巧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新材料作文拟题案例分析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学生拟题练习与点评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新材料作文拟题常见问题与对策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新材料作文的概述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新材料作文的定义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新材料作文通常包括一段文字、图表、图片等形式多样的材料，旨在考察学生的阅读理解、逻辑思维和表达能力。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新材料作文是一种基于提供给定材料的写作任务，要求学生在理解材料的基础上，根据题目要求进行创作。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新材料作文提供的材料通常是开放性的，可以有多种解读角度，学生可以从不同角度进行分析和创作。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新材料作文鼓励学生发挥创新思维，在符合题目要求的前提下，可以自由发挥想象力和创造力。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新材料作文与现实生活紧密相关，可以涉及各种领域和话题，有助于培养学生的实际应用能力。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新材料作文的特点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命题作文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命题作文是给出固定题目的写作任务，学生需要在给定的题目范围内进行创作。命题作文的题目通常是封闭性的，只有一个确定的答案或方向。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新材料作文与命题作文的区别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新材料作文强调对给定材料的阅读和理解，以及在此基础上进行创新性的分析和创作。而命题作文则更注重对固定题目的理解和表达。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新材料作文与命题作文的区别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新材料作文的拟题技巧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提炼中心法是指从新材料作文的材料中提炼出中心思想，将其作为标题的一种方法。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种方法要求考生在审题时认真分析材料，把握材料的核心内容和主题，然后从中提炼出一个关键词或主题，将其作为标题。例如，如果材料是关于环保的，考生可以从材料中提炼出“环保”这个关键词，将其作为标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提炼中心法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抓关键句法是指从新材料作文的材料中找出关键性的句子，将其作为标题的一种方法。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方法要求考生在审题时认真阅读材料，找出其中具有关键性意义的句子，如名言、诗句、俗语等，将其作为标题。例如，如果材料中有一句名言是“创新是一个民族进步的灵魂”，考生可以将这句话作为标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抓关键句法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领头羊法是指从新材料作文的材料中找出领头的人物或事物，将其作为标题的一种方法。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这种方法要求考生在审题时认真分析材料，找出其中最重要、最具代表性的人物或事物，将其作为标题。例如，如果材料是关于一位著名科学家的成就，考生可以将这位科学家的名字作为标题。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领头羊法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因果分析法是指从新材料作文的材料中分析出因果关系，将其作为标题的一种方法。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这种方法要求考生在审题时认真分析材料中的因果关系，找出其中原因和结果的关键点，将其作为标题。例如，如果材料是关于全球变暖的原因和影响，考生可以从材料中分析出因果关系，将其作为标题。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因果分析法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关联分析法是指从新材料作文的材料中分析出关联关系，将其作为标题的一种方法。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这种方法要求考生在审题时认真分析材料中的各种关联关系，如并列、对比、类比等，将其作为标题。例如，如果材料是关于人类与自然的关系，考生可以从材料中分析出并列关系，将其作为标题。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关联分析法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新材料作文拟题案例分析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提炼中心法是通过提炼新材料作文的主题，形成简洁明了的标题。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方法适用于主题明确、内容集中的新材料作文。首先，仔细阅读材料，把握主题；其次，将主题提炼为简短的语句；最后，将语句转化为标题。例如，以“坚持梦想，成就未来”为标题，可以提炼出新材料作文的主题为“坚持与成就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案例一：提炼中心法拟题案例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https://d.book118.com/855333301041011104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2024-09-13T21:09:45.661</cp:lastPrinted>
  <dcterms:created xsi:type="dcterms:W3CDTF">2024-09-13T13:09:45Z</dcterms:created>
  <dcterms:modified xsi:type="dcterms:W3CDTF">2024-09-13T13:09:47Z</dcterms:modified>
</cp:coreProperties>
</file>