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F3FE2-D02D-47E0-93E4-3D1C8B5D0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D10A6-8B4C-4FC6-9E94-9B3E082CD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A1A21-84DB-4371-B210-D7D5ACA6C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86D20-BD53-4E97-A2A4-1F04FB27B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7098B3-BCA5-4392-90F3-593C093CF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E06E60-82EB-4E05-A675-7C35FC8F6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35D1AF-08F5-476A-BD83-E3FA16AD7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C5D45-AA31-44BF-BF5D-AB981BE8F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E2828-2BAA-45FB-AE63-9812DA511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36B1F-DF94-42CE-84CE-8505AB648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5C1DA-206A-42B4-9D58-594C97A2C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33342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班组长的自我成长与发展课件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班组长角色认知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班组长管理能力提升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班组长领导力培养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个人成长与职业发展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应对挑战与压力管理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班组长角色认知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组织日常生产活动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班组长的职责与定位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355" r="535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负责安排生产计划，确保生产进度符合要求。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负责班组成员的选拔、培训、考核和激励等工作。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与上级领导、其他班组和部门进行有效的沟通协调，确保生产顺利进行。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落实质量安全制度，确保生产过程中的质量和安全。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班组长是公司领导与员工之间的桥梁，需要准确传达上级的指示和要求，同时反映员工的意见和建议。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承上启下的作用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班组长是生产管理的核心力量，对生产效率和产品质量负有直接责任。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生产管理的核心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班组长的一言一行对员工产生影响，应成为员工学习的榜样。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员工成长的榜样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班组长在组织中的重要性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24" r="1942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班组长应具备的素质和能力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能够清晰、准确地传达自己的想法和意图，并倾听员工的意见和建议。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能够合理安排工作任务，协调各方面资源，确保生产顺利进行。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能够及时发现和解决生产过程中出现的问题。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能够不断学习新知识、新技能，提高自身素质和能力。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良好的沟通能力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组织协调能力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解决问题能力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班组长管理能力提升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深入了解每个团队成员的优点、不足、需求和期望，以便更好地指导他们。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了解团队成员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及时认可和奖励团队成员的优秀表现，激发他们的积极性和创造力。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为团队成员提供培训和发展机会，帮助他们提升技能和实现职业发展。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培养与发展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及时处理和化解团队内部矛盾，维护团队和谐氛围。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人员管理：如何激发团队潜力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确保每个任务都有明确的截止日期、预期成果和责任人。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明确任务目标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将大型项目或任务分解为若干个小任务，便于跟踪和管理。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分解任务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根据任务的紧急程度和重要性，合理安排工作优先级。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定期检查任务进度，及时调整计划以确保按时完成。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监控与调整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任务管理：高效的项目协调与安排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确保传递的信息清晰、准确，避免歧义和误解。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反馈与确认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选择合适的沟通方式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积极倾听团队成员的意见和建议，理解他们的需求和困难。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及时给予反馈，并确保信息接收者确认已理解。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根据实际情况选择面对面、电话、邮件等合适的沟通方式。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沟通技巧：如何建立有效的信息传递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858" b="885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制定每日、每周或每月的工作计划，合理安排时间。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及时完成任务，不拖延，提高工作效率。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避免拖延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在处理重要任务时，尽量减少干扰，集中注意力。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集中注意力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学会拒绝不必要的会议或任务，避免时间浪费。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学会说“不”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时间管理：提升工作效率的方法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班组长领导力培养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民主式领导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明确目标，强调权威，快速做出决策。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权威式领导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放任式领导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变革式领导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激发团队创新精神，推动组织变革。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鼓励团队成员参与决策，发挥集体智慧。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赋予团队成员较大自由度，自主决策和行动。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领导风格：理解并运用不同的领导风格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https://d.book118.com/855333342222011120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2024-09-23T05:12:18.633</cp:lastPrinted>
  <dcterms:created xsi:type="dcterms:W3CDTF">2024-09-22T21:12:18Z</dcterms:created>
  <dcterms:modified xsi:type="dcterms:W3CDTF">2024-09-22T21:12:20Z</dcterms:modified>
</cp:coreProperties>
</file>