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0137-246B-4F00-BD41-BF12AB7AF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CAAC3-0245-421B-9937-4AAB75E59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E86F-F155-4DE4-A2EA-C639AD7C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DF292-F1D8-4A58-B745-1512D319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DC937-F65A-4791-905B-192E3B23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BD8233-BEB0-41B6-868E-9DB573E2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0498B-A0F0-40A2-A152-64CB96F75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ABD9C-1C91-49DE-80E5-D072A63D8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20F30-3C0B-422A-8CE0-19CF89CAA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20EFC-A73B-4FE1-A63A-72A6FBD40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8F0D0-B5A7-46C6-88D7-FB7F3AA58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342100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丽声我的第一套自然拼读故事书第三级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第三级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拼读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自然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故事书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孩子们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拼读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自然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故事书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插图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第三级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附有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丰富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教师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我的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《丽声我的第一套自然拼读故事书第三级》内容摘要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《丽声我的第一套自然拼读故事书第三级》是一本专为儿童英语学习者设计的自然拼读故事书。本书是系列书籍中的第三本，通过有趣的故事情节和生动插图，让孩子们在阅读中掌握英语自然拼读的基本规则。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包含了10个经典的儿童故事，每个故事都围绕一个特定的主题，如友情、勇气、家庭等。每个故事都配有丰富的插图，帮助孩子们更好地理解故事情节。每个故事都按照自然拼读规则编写，让孩子们在阅读中潜移默化地掌握拼读技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在每个故事的后面，都附有针对该故事的思考问题和词汇练习，帮助孩子们巩固所学知识。本书还附有详细的教师指导，为教师提供丰富的教学建议和活动，让他们更好地引导孩子们学习自然拼读。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我的第一套自然拼读故事书第三级》旨在通过有趣的故事和生动的插图，激发孩子们学习英语的兴趣和热情。通过本书的学习，孩子们不仅可以提高他们的阅读能力，还可以增强他们的英语听说能力，为未来的英语学习打下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《丽声我的第一套自然拼读故事书第三级》精彩摘录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在英语学习的道路上，自然拼读（Phonics）是一个不可或缺的伴侣。而《丽声我的第一套自然拼读故事书第三级》正是这样一本引人入胜的学习指南，它将趣味故事与学习内容相结合，使学习变得更为轻松有趣。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故事中，我们可以看到一个温馨的小镇，那里居住着各种各样的动物居民。每个动物都有自己的职业和生活琐事，它们之间的互动构成了丰富多样的故事情节。这些故事不仅为孩子们带来了欢乐，同时也巧妙地展示了自然拼读的规则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例如，在一个关于兔子邮递员的小故事中，我们看到了字母组合“oo”的发音规则。兔子邮递员在送信的路上遇到了“cook”（厨师），“pool”（游泳池）和“book”（书）等单词，这些词都包含了字母组合“oo”，并且都有相同的发音。通过这个故事，孩子们不仅了解了字母组合“oo”的发音规则，还学会了相关的词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注重培养孩子们的阅读习惯和阅读技巧。在每个故事的结尾，都附有一篇关于如何阅读的文章。文章中详细介绍了如何从故事中获取信息、如何理解和推断情节发展，以及如何理解故事中角色的情感和动机。这些技巧对于提高孩子们的阅读能力具有很大的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设计非常注重互动性和参与性。每个故事后面都附有相关的练习题，帮助孩子们巩固所学知识。这些练习题不仅有趣，而且难度适中，适合不同年龄段的孩子。通过这些练习，孩子们不仅可以提高自己的拼读能力，还可以增强自己的思维能力和创造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我的第一套自然拼读故事书第三级》是一本非常优秀的自然拼读学习书籍。它通过生动有趣的故事和丰富的互动练习，使孩子们在轻松愉快的氛围中学习英语拼读规则。这本书不仅有助于提高孩子们的英语阅读能力，还有助于培养他们的阅读兴趣和阅读习惯。因此，我强烈推荐这本书给所有正在学习英语拼读的孩子和家长们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https://d.book118.com/855334210001011044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丽声我的第一套自然拼读故事书第三级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2024-09-06T03:08:25.713</cp:lastPrinted>
  <dcterms:created xsi:type="dcterms:W3CDTF">2024-09-05T19:08:25Z</dcterms:created>
  <dcterms:modified xsi:type="dcterms:W3CDTF">2024-09-05T19:08:32Z</dcterms:modified>
</cp:coreProperties>
</file>