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1066C-F951-47C0-80EE-985D594E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53402-B7A6-4BDD-BC55-108E257D5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6CAAA-3D4D-4EEA-AF34-7C6971A1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128B4-018F-4D57-97DE-699718C2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70476-A891-4EEC-A7A5-641541E8F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5E135-0BF8-4F02-BBBC-F92B47DA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25615-C04B-4E55-9D26-29E43E8DC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A9701-3643-44E3-B2EE-A8F7046D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DA7DF-18A2-422E-9128-A2140D409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F4D4E-6035-4B0D-9B74-C2F306FC9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ACC9D-969C-487F-851A-C9FF28ACB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001412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安全管理制度在房地产业中的实施和效果评价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安全管理制度在房地产业中的应用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安全管理制度是指企业为了保障员工和财产安全，预防安全事故发生，而制定的一系列管理规定和操作规程。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在房地产业中，安全管理制度的实施至关重要，它不仅关系到企业的正常运营和声誉，还直接影响到员工的人身安全和健康。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安全管理制度的法规要求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国家法律法规对房地产业的安全管理有明确的规定和要求，企业必须严格遵守相关法律法规，制定符合要求的安全管理制度。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企业应定期对安全管理制度进行审查和更新，确保其与法律法规保持一致，同时适应企业发展和市场需求。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制定安全管理制度时，企业应充分考虑自身实际情况，结合行业特点和法律法规要求，制定全面、具体、可操作的管理规定。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安全管理制度的实施需要全员参与，各级管理人员应带头执行，加强员工安全意识培训和教育，确保制度得到有效执行。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企业应建立健全安全管理体系，完善安全监控和应急处置机制，及时发现和解决安全隐患，确保安全管理制度的实施效果。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安全管理制度的制定和实施流程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安全管理制度在房地产业中的应用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对作业人员进行安全培训，提高他们的安全意识和操作技能，确保他们能够按照安全规程进行操作。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定期对施工设备进行安全检查，确保设备正常运行，防止因设备故障导致的安全事故。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设置安全围栏、安全网等防护设施，防止人员跌落、物品掉落等意外伤害。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设置门禁系统，对小区出入人员进行身份验证，确保小区安全。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安装监控系统，对小区公共区域进行实时监控，及时发现和处理安全问题。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建立巡逻制度，定期对小区进行巡逻，及时发现和处理安全隐患。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制定安全疏散预案，确保在紧急情况下能够快速、有序地疏散人员。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设置安全出口、灭火器等安全设施，确保人员安全。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对客户信息进行保密，防止信息泄露和被滥用。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售楼处安全管理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提高员工的安全意识，让他们认识到安全的重要性。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让员工了解并掌握安全操作规程，避免因操作不当导致的安全事故。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定期进行安全应急演练，提高员工应对突发事件的能力。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安全管理制度的效果评价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通过统计安全事故发生的次数，评估安全管理制度的执行效果。如果事故发生率降低，说明安全管理制度有效。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除了事故发生次数，还需要关注事故的严重程度，以全面评估安全管理制度的效果。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安全事故发生率评价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事故严重程度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https://d.book118.com/855340014123011112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2024-09-18T17:43:28.658</cp:lastPrinted>
  <dcterms:created xsi:type="dcterms:W3CDTF">2024-09-18T09:43:28Z</dcterms:created>
  <dcterms:modified xsi:type="dcterms:W3CDTF">2024-09-18T09:43:30Z</dcterms:modified>
</cp:coreProperties>
</file>