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AD3D7-7595-4ECB-A715-15B80EA1E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D145F-DA0B-49D0-BDC6-7EEEF562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34239-8747-406F-B68D-876DF8A28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42A5A-1688-4402-9666-290F0DF4E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BF8DD1-CD2A-46F2-A259-1828B0EC0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8A441-372D-4682-8618-11751ED7B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677B7-9F82-4F38-B525-5E4497761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35410-3D05-43F4-B49A-A49A1E152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5CBDD-538F-439C-B565-DED29A67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DEBBE-9FC6-44D8-8959-1EFF994B9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4D325-B731-49A1-8C5E-E03C27192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4212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肺结核的预防及护理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肺结核的预防教育与社区参与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肺结核的未来展望与研究方向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2" r="12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肺结核是一种由结核分枝杆菌引起的慢性传染病，主要通过空气飞沫传播。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具有潜伏期长、传染性强、对肺组织造成损害等特点，严重时可导致死亡。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肺结核患者咳嗽、打喷嚏时，会将带有结核菌的飞沫排入空气中，他人吸入后可能感染。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空气飞沫传播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母婴传播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与肺结核患者共用餐具、毛巾等生活用品，也可能导致感染。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孕妇患有肺结核，可能将病菌传给胎儿。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常见的症状包括咳嗽、咳痰、低热、盗汗、乏力、消瘦等。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肺结核可导致肺部组织损伤，影响呼吸功能，严重时可引起肺衰竭，甚至危及生命。此外，肺结核还可能引起其他并发症，如肺外结核、心血管疾病等。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卡介苗是预防肺结核的常用疫苗，通过接种卡介苗，可以降低儿童感染结核病的几率。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对于高风险人群，如儿童、老年人、身体虚弱的人来说，及时接种疫苗是预防肺结核的有效措施。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接种卡介苗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经常开窗通风，保持室内空气流通，有助于减少结核菌在空气中的传播。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尽量避免在室内吸烟，减少室内空气污染，降低感染结核病的风险。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减少室内污染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改善居住和工作环境的空气质量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保持均衡饮食，摄入足够的营养素，有助于提高身体免疫力，预防结核病。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适量运动有助于增强体质，提高身体抵抗力，降低感染结核病的风险。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避免与肺结核患者接触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加强宣传教育，提高公众对肺结核的认知，避免与肺结核患者接触。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如有疑似肺结核症状，应及时就医，接受专业治疗和管理，避免病情恶化。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https://d.book118.com/855342122214011042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2024-09-03T22:06:13.085</cp:lastPrinted>
  <dcterms:created xsi:type="dcterms:W3CDTF">2024-09-03T14:06:13Z</dcterms:created>
  <dcterms:modified xsi:type="dcterms:W3CDTF">2024-09-03T14:06:15Z</dcterms:modified>
</cp:coreProperties>
</file>