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43F89-4B88-4778-834A-1D496252B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143E4-7F91-4438-BACE-A3430C038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92BBC-DD4B-4337-88CA-5F5C2B2C9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D8251-1BBB-4EFD-8831-72F8F3492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D32D53-717C-45EC-A259-865F7D317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AA7624-B0AA-462F-8A38-A36A2C4FB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1E8B90-0268-4CF8-8EED-AD2DCBC24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DB35D-140D-4653-9EA3-06117C804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366871-537E-4F3F-AF6B-B41EF2967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BDF92-E51E-446D-B19D-6D889A915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F07FA-8EF8-40A1-8068-3550AA187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4323030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健康评估心理评估社会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社会因素与健康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健康心理与社会适应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健康心理与社会适应的评估方法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健康心理与社会适应的干预措施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通过健康评估，了解个体在生理、心理和社会方面的健康状况，为制定个性化的健康计划提供依据。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了解个体健康状况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预测疾病风险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7783" r="277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促进健康行为改变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通过分析个体的健康数据，预测其未来患病的风险，从而采取相应的预防措施。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通过评估结果，引导个体改变不良的生活习惯和行为方式，促进健康行为的形成和保持。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包括身体检查、生理功能测试等，以评估个体的生理健康状况。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生理健康评估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通过心理测试、心理咨询等方式，了解个体的心理健康状况，如情绪、压力、认知等方面。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心理健康评估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评估个体在社会环境中的适应能力和社会支持网络，包括人际关系、社会角色、社会环境等方面。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社会健康评估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生理指标评估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通过测量身高、体重、血压、心率等生理指标，评估身体的基本健康状况。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疾病史和家族史评估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了解个人和家族的疾病史，以预测潜在的健康风险。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通过视诊、触诊、叩诊、听诊等方法，检查身体各部位是否存在异常。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身体健康评估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613" b="361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行为表现评估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观察个人的行为举止、社交能力和应对压力的方式，以评估心理健康状况。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了解个人的情绪稳定性、情感表达和情感调节能力。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评估个人的注意力、记忆力、思维能力和判断力等认知功能。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社会支持网络评估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评估个人的社交圈子、人际关系和社会支持网络的质量和数量。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社会压力应对能力评估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了解个人在面对社会压力和挑战时的应对策略和效果。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社会角色功能评估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了解个人在家庭、工作和社会中的角色和功能，以评估其社会适应能力。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社会适应评估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智力测验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通过标准化的智力测验，如斯坦福-比奈智力量表、韦克斯勒智力量表等，评估个体的智力水平。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智力结构分析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了解个体在言语理解、推理、记忆、创造力等方面的智力结构特点。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智力发展评估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观察和分析个体智力发展的过程，包括发展速度、特点和影响因素。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智力评估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人格测验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采用标准化的人格测验，如明尼苏达多项人格问卷、卡特尔16种人格因素问卷等，评估个体的人格特点。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人格结构分析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了解个体在性格、气质、价值观等方面的人格结构特点。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人格发展评估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观察和分析个体人格发展的过程，包括发展阶段、影响因素和变化趋势。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人格评估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情绪测验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通过标准化的情绪测验，如情绪自评量表、抑郁自评量表等，评估个体的情绪状态。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情绪表达分析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观察和分析个体情绪表达的方式和特点，包括面部表情、肢体语言、声音语调等。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情绪调节能力评估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了解个体在情绪调节方面的能力和策略，包括认知重评、表达抑制等。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社会因素与健康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收入水平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较高的收入水平可以提供更好的医疗保健、营养和住房条件，从而改善健康状况。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职业类型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某些职业可能面临更高的健康风险，如体力劳动、接触有害物质或高压力工作环境。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教育水平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较高的教育水平通常意味着更好的健康知识和健康行为，以及更高的社会经济地位。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社会经济地位与健康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https://d.book118.com/855343230300011101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2024-09-10T09:12:20.557</cp:lastPrinted>
  <dcterms:created xsi:type="dcterms:W3CDTF">2024-09-10T01:12:20Z</dcterms:created>
  <dcterms:modified xsi:type="dcterms:W3CDTF">2024-09-10T01:12:22Z</dcterms:modified>
</cp:coreProperties>
</file>