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22550-FDE9-4708-8496-42EE20862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6B15F-6A86-4530-BA64-85036A2CF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810A6-F2DC-4FA2-8792-C06C77681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4D247-7FA8-4126-920B-79866990F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AD110F-B856-4E93-ACA6-3CC67B135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A35B75-1BF2-4472-AC83-9A394E9CD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C9D26E-7176-4AA6-BF12-ABD6041AD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D465EE-22B0-4672-8C5C-4BDC17F57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C55EC0-6E45-4CFC-A71B-D8BF3A2CA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7FD0A-F718-4B4E-975C-32F6FFEE2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D0C18-B075-4C26-9122-EE9CA4EF6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440030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产科新员工入职培训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专业知识培训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技能操作培训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安全与防护培训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服务与沟通培训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考核与反馈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培养新员工的专业技能和知识，提高其临床操作能力和问题解决能力。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帮助新员工熟悉医院文化和规章制度，提高其职业素养和团队协作能力。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增强新员工的沟通技巧和服务意识，提升患者满意度。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包括孕期、分娩和产后护理等方面的基本知识和技能。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产科理论知识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包括产程观察、接生技术、新生儿护理等方面的实践操作。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临床操作技能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培养新员工在团队中有效沟通、协作和解决冲突的能力。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团队协作与沟通技巧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介绍医院文化和规章制度，培养新员工的职业道德和职业操守。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职业素养与规章制度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理论授课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团队训练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导师制度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通过讲解、演示和案例分析等方式传授产科理论知识。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在模拟产房和新生儿护理区进行实践操作训练，提高新员工的技能水平。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通过分组讨论、角色扮演等方式培养新员工的团队协作能力。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为新员工安排资深医师或护士作为导师，提供一对一的指导和支持。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专业知识培训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了解孕妇的生理变化、胎儿的发育过程以及分娩过程的基本知识。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孕期生理变化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熟悉产程的各个阶段、分娩方式的选择与比较以及分娩过程中的注意事项。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产程与分娩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掌握产后恢复的基本知识，包括如何促进产妇身体和心理的恢复。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产后恢复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产科基础知识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了解产前检查的重要性、产前护理的要点以及如何为分娩做好准备。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产前护理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分娩护理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产后护理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掌握分娩过程中的护理技巧，包括如何减轻分娩疼痛、如何协助产妇分娩等。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掌握产后护理的基本知识，包括如何照顾产妇的起居、如何促进母乳喂养等。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孕产妇护理知识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了解新生儿的基本生理特点、生长发育规律以及新生儿喂养和日常护理的基本知识。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新生儿生理特点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掌握新生儿常见问题的识别和处理方法，如黄疸、吐奶、脐带护理等。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新生儿常见问题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了解新生儿安全与急救的基本知识，包括如何预防新生儿意外伤害、如何进行紧急处理等。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新生儿安全与急救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新生儿护理知识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018" b="40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产科常见疾病及处理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妊娠期并发症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熟悉妊娠期常见并发症的识别和处理方法，如妊娠期高血压、糖尿病等。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分娩期并发症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掌握分娩期常见并发症的识别和处理方法，如产后出血、羊水栓塞等。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新生儿疾病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了解新生儿常见疾病的预防和护理方法，如新生儿肺炎、黄疸等。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技能操作培训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接生技术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学习正确的接生姿势、手法和注意事项，确保母婴安全。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产科检查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掌握产前检查的基本流程和操作，包括宫高、腹围、胎心监测等。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了解新生儿的基本护理技能，如洗澡、脐带护理、喂养等。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250" r="16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500" r="20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产科常见操作技能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熟悉急救药品的种类、使用方法和注意事项。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急救药品使用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掌握心肺复苏的基本流程和操作技巧，提高急救能力。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心肺复苏术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学习产后出血的判断和处理方法，降低风险。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产后出血处理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急救技能培训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https://d.book118.com/855344003032011034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2024-08-29T13:45:59.487</cp:lastPrinted>
  <dcterms:created xsi:type="dcterms:W3CDTF">2024-08-29T05:45:59Z</dcterms:created>
  <dcterms:modified xsi:type="dcterms:W3CDTF">2024-08-29T05:46:01Z</dcterms:modified>
</cp:coreProperties>
</file>