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4010C-BB4D-4467-8232-FF5CB468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BCEFC-28E4-45FA-BDD7-BB5D633D2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3E541-4C20-453A-8B7F-8EF6B4CE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593F3-B856-470D-AABD-AC5148D3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7EC83-2F0A-48FC-8825-3387CEEF4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7922B-B00C-4D03-AC9C-0059531A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C81F8-1344-4639-9FE5-BB838B96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E70CE-03A9-4089-ACA1-8E2B5DD5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2FE7C-74C4-4F79-900A-9DA1F4D4E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F2DBF-E3B3-4FBE-8E59-C00764B64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53FBB-40A8-4BD8-A507-66547442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44011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课件紧急分娩的处理\n## 1.紧急分娩概述及其重要性\n### 1.1紧急分娩的定义与发生率\n### 1.2紧急分娩对母婴健康的影响\n### 1.3紧急分娩处理的重要性及挑战\n## 2.紧急分娩的识别与评估\n### 2.1紧急分娩的临床症状与体征\n### 2.2紧急分娩的评估方法与标准\n### 2.3紧急分娩的风险因素与预警\n## 3.紧急分娩的处理原则与措施\n### 3.1紧急分娩处理的基本原则\n### 3.2紧急分娩的紧急处理措施\n### 3.3紧急分娩处理后的监测与随访\n## 4.紧急分娩的团队协作与沟通\n### 4.1紧急分娩处理中的团队协作与分工\n### 4.2紧急分娩处理中的有效沟通与信息共享\n### 4.3紧急分娩处理中的团队培训与能力提升\n## 5.紧急分娩的处理案例分析与讨论\n### 5.1成功紧急分娩处理案例分享\n### 5.2紧急分娩处理中的问题与教训\n### 5.3紧急分娩处理的未来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课件紧急分娩的处理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紧急分娩概述及其重要性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组合 1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组合 160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紧急分娩是指在妊娠满28周至不满37周期间，因各种原因导致的胎儿娩出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发生率：紧急分娩的发生率因地区、种族和文化差异而有所不同，约占所有分娩的5-10%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原因：紧急分娩的原因包括胎膜早破、宫缩过强、胎位异常、母亲健康状况等</a:t>
                </a:r>
                <a:endParaRPr/>
              </a:p>
            </p:txBody>
          </p:sp>
        </p:grpSp>
        <p:grpSp>
          <p:nvGrpSpPr>
            <p:cNvPr id="164" name="组合 163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紧急分娩与早产的区别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早产：妊娠满28周至不满37周期间胎儿娩出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紧急分娩：在妊娠满28周至不满37周期间，因各种原因导致的胎儿娩出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紧急分娩的定义与发生率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对母亲的影响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产后出血：紧急分娩可能导致母亲产后出血的风险增加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子宫破裂：胎位异常、宫缩过强等因素可能导致子宫破裂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产褥感染：紧急分娩可能增加母亲产褥感染的风险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胎儿发育不全：紧急分娩可能导致胎儿发育不全，影响其生长发育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新生儿窒息：紧急分娩可能导致新生儿窒息，影响其生命安全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新生儿感染：紧急分娩可能增加新生儿感染的风险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紧急分娩处理的重要性及挑战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组合 18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组合 18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紧急分娩处理对于保障母婴生命安全具有重要意义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紧急分娩处理有助于降低母婴并发症的发生率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组合 19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紧急分娩的发生原因多样，预测和识别难度较大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紧急分娩处理需要多学科团队协作，对医疗资源和团队协作要求较高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紧急分娩的识别与评估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组合 20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组合 20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胎膜早破：阴道流出羊水，伴有或不伴有宫缩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宫缩过强：宫缩持续时间短、强度大，伴有或不伴有胎心率异常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胎位异常：胎儿在宫内的位置异常，如臀位、横位等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组合 21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宫颈扩张：宫颈口扩张超过4厘米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胎头下降：胎头下降至坐骨棘平面以下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胎心率异常：胎心率低于110次/分或高于160次/分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产科检查：通过腹部触诊、阴道检查等评估宫颈扩张、胎头下降等情况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胎心监护：持续监测胎心率，判断胎儿宫内状况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B超检查：了解胎儿大小、胎位、羊水量等情况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紧急分娩的评估标准因地区、医疗机构等因素而有所不同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通常包括胎膜早破、宫缩过强、胎位异常等症状的持续时间、强度和频率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紧急分娩的评估方法与标准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妊娠期高血压：妊娠期高血压可能导致紧急分娩的风险增加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妊娠期糖尿病：妊娠期糖尿病可能导致紧急分娩的风险增加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胎盘位置异常：胎盘位置异常可能导致紧急分娩的风险增加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预警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定期产检：通过定期产检及时发现和处理可能导致紧急分娩的风险因素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家庭自我监测：孕妇在家中进行胎动、宫缩等自我监测，及时发现异常情况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紧急分娩的风险因素与预警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紧急分娩的处理原则与措施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尽快分娩：根据孕妇和胎儿的情况，尽快安排分娩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组合 1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保母婴安全：在分娩过程中确保母亲和胎儿的安全，降低并发症的发生率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多学科团队协作：紧急分娩处理需要产科、新生儿科、麻醉科等多学科团队协作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紧急分娩处理的基本原则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https://d.book118.com/855344011044011112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课件紧急分娩的处理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2024-09-18T11:07:30.234</cp:lastPrinted>
  <dcterms:created xsi:type="dcterms:W3CDTF">2024-09-18T03:07:30Z</dcterms:created>
  <dcterms:modified xsi:type="dcterms:W3CDTF">2024-09-18T03:07:32Z</dcterms:modified>
</cp:coreProperties>
</file>