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15AA4-CDAB-4AF9-8E51-2DD42C73E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C6A49-3EA3-4493-815A-CCD16F0C1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147A6-F7D9-4398-A632-7B14A9A5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2BA0C-C024-47AC-A95B-08D1F6E5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C830E-27CD-4DC1-BB75-98E26D2C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FBED1-F36E-4F00-8E53-7FAAD88D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E91A4-A877-4F81-AD0D-AC827C9C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7659D-C6ED-456F-9183-F83CA295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6BF4A-DB45-4776-9533-F9813DB0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B5EC3-ED87-46F0-B2CD-9BF5A34F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B69FE-A3F5-4575-9D3A-3333AD5CC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41203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初中双减政策对学校校园文化建设的影响研究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双减政策的背景和意义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双减政策对学校校园文化建设的影响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双减政策下学校校园文化建设的案例分析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0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4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结论和建议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双减政策下学校校园文化建设的策略和措施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双减政策下学校校园文化建设的挑战与机遇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双减政策的背景和意义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双减政策的出台背景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减轻学生课业负担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降低考试压力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提高教育质量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促进教育公平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双减政策的目标和意义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推进教育公平，促进教育资源均衡分配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增强教育服务能力，满足人民群众多样化需求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减轻学生课业负担，促进学生全面发展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提高教育质量，培养创新人才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双减政策对学校校园文化建设的影响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对学校课程设置的影响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减少考试科目，减轻学业压力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增加课外活动课程，促进学生全面发展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优化课程结构，提高教学质量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促进学校特色发展，提升学校品牌形象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对学生课余生活的影响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减少作业量，增加学生自主安排的时间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增强学生自主学习的能力和创新精神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减轻学生课业负担，提高学习效率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促进学生发展兴趣爱好和特长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对学校文化活动的影响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减少考试次数，减轻学生压力，有利于开展更多文化活动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减轻作业负担，让学生有更多时间参与校园文化活动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双减政策有利于学校开展有益于学生全面发展的文化活动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双减政策对学校文化活动的影响需要进一步研究和探讨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对校园文化氛围的影响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减轻学生课业负担，促进校园文化氛围的活跃性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强化素质教育，提升校园文化品位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增加学生课外活动时间，丰富校园文化生活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减少考试压力，提升学生对校园文化活动的参与度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双减政策下学校校园文化建设的策略和措施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双减政策下学校校园文化建设的策略和措施</a:t>
            </a:r>
            <a:endParaRPr lang="zh-CN" altLang="en-US"/>
          </a:p>
        </p:txBody>
      </p:sp>
      <p:sp>
        <p:nvSpPr>
          <p:cNvPr id="4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优化课程设置：根据学生需求和兴趣，调整课程内容和结构，增加实践性和创新性课程，以满足学生全面发展的需求。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5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6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加强心理健康教育：关注学生的心理健康，提供心理咨询和辅导服务，帮助学生缓解学习压力和情绪问题。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提升教学质量：加强教师培训和教学研究，提高教师的教学水平和专业素养，采用多样化的教学方法和手段，激发学生的学习兴趣和主动性。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9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0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丰富校园文化活动：组织丰富多彩的文化活动，如文艺演出、科技竞赛、体育比赛等，培养学生的综合素质和团队协作精神。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双减政策下学校校园文化建设的策略和措施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丰富学生课余生活：组织多样化的课余活动，如文艺、体育、科技等社团和兴趣小组，让学生自主选择参与，发展兴趣爱好和特长。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促进学生全面发展：注重学生的综合素质培养，通过开展多元化的课余活动，培养学生的团队协作、沟通交流、创新实践等能力，促进学生的全面发展。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https://d.book118.com/855344120333011034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3"/>
  <p:tag name="KSO_WM_UNIT_INDEX" val="1_6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1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1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10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初中双减政策对学校校园文化建设的影响研究</vt:lpstr>
      <vt:lpstr>目录</vt:lpstr>
      <vt:lpstr>双减政策的背景和意义</vt:lpstr>
      <vt:lpstr>双减政策的出台背景</vt:lpstr>
      <vt:lpstr>双减政策的目标和意义</vt:lpstr>
      <vt:lpstr>双减政策对学校校园文化建设的影响</vt:lpstr>
      <vt:lpstr>对学校课程设置的影响</vt:lpstr>
      <vt:lpstr>对学生课余生活的影响</vt:lpstr>
      <vt:lpstr>对学校文化活动的影响</vt:lpstr>
      <vt:lpstr>对校园文化氛围的影响</vt:lpstr>
      <vt:lpstr>双减政策下学校校园文化建设的策略和措施</vt:lpstr>
      <vt:lpstr>双减政策下学校校园文化建设的策略和措施</vt:lpstr>
      <vt:lpstr>双减政策下学校校园文化建设的策略和措施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2024-08-30T17:32:49.400</cp:lastPrinted>
  <dcterms:created xsi:type="dcterms:W3CDTF">2024-08-30T09:32:49Z</dcterms:created>
  <dcterms:modified xsi:type="dcterms:W3CDTF">2024-08-30T09:32:51Z</dcterms:modified>
</cp:coreProperties>
</file>