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F6765-D281-4F52-9FA1-53E913E97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78A64-E7F7-46FF-82C4-8A3E5137F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1D1C3-52F9-4EC1-BDAE-A754A2AD1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DB8639-A0DE-48B4-8887-E4A99BF9E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EB5553-3B3B-4962-A5F4-CFB294BD5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4C506A-467F-4B80-81F3-BE936C9B9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D78FF6-E952-4C36-9B9C-5398C3E82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974F8A-DCAE-48BF-B0FF-F24B52E70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9A1073-2DC4-42F7-8772-EF1A3CFF0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0FA95-1E8E-4808-9BFE-58E689121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4F108-DA6A-4CE9-8607-B2C00CA71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002040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反常积分的概念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反常积分概述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反常积分的计算方法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反常积分的收敛性判断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反常积分在数学物理中的应用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反常积分的扩展与展望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反常积分概述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反常积分分为两种，一是无穷区间上的反常积分，另一是瑕积分，它们都拓展了定积分的概念。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反常积分与定积分的不同之处在于，其积分区间可能是无穷区间，或者被积函数在积分区间内可能无界。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该类积分的积分区间是无穷区间，如从0到无穷大或从负无穷大到正无穷大。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该类积分的被积函数在积分区间内可能无界，但只在有限的子区间上无界。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反常积分的分类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瑕积分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无穷区间上的反常积分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在物理中，反常积分常用于描述具有无限延伸或间断点的系统，如无限长杆的热量分布或带电线的电场分布。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数学分析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在数学分析中，反常积分是研究函数性质的重要工具，可以用来研究函数的连续性、可积性和可微性等。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其他领域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反常积分在经济学、工程学和统计学等领域也有广泛的应用，如概率论中的随机积分和金融中的期权定价等。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反常积分的计算方法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无穷区间性质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反常积分在无穷区间上的积分值可能为无穷大或有限值，取决于被积函数的性质。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收敛与发散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反常积分可能收敛或发散，收敛的反常积分具有确定的积分值，而发散的反常积分则没有确定的积分值。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计算公式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反常积分通常使用不同的积分公式进行计算，如对数函数、三角函数等。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计算公式与性质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464" r="1646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根据被积函数的定义域和性质，确定积分的上下限。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确定积分上下限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根据被积函数的形式，选择适当的积分公式进行计算。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选择合适的积分公式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在计算过程中，尽量简化被积函数的形式，以便更快速地得到结果。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简化计算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在计算结束后，需要判断反常积分是否收敛，以确定其值是否有限。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判断收敛性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计算步骤与技巧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24" b="14624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首先需要分析被积函数的性质和特点，以便选择合适的积分公式和计算方法。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分析被积函数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根据被积函数的定义域和性质，确定积分的上下限。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确定上下限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根据选择的积分公式和上下限，进行具体的计算。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计算积分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在计算结束后，需要判断反常积分是否收敛，以确定其值是否有限。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判断收敛性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计算实例分析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https://d.book118.com/856000204014010040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2024-09-06T06:29:53.833</cp:lastPrinted>
  <dcterms:created xsi:type="dcterms:W3CDTF">2024-09-05T22:29:53Z</dcterms:created>
  <dcterms:modified xsi:type="dcterms:W3CDTF">2024-09-05T22:29:55Z</dcterms:modified>
</cp:coreProperties>
</file>