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87B195-12A4-4D26-9631-D391B7E5E1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F34C95-7889-4091-969D-BC0A913269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9C85BD-5716-458F-9269-7C7D8A87E0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ECF1B9-C105-4CE0-AE5A-34BA7BC135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C178EDD-5265-4709-9B24-DFBFCFDB8A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224D3C1-5C37-4F9F-B64E-19EEEB672E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4EFDF5F-0AB6-49A5-8571-1186EC4BE3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396C28-C410-4E27-9CBB-01CABA63AD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24D121-7D13-4C35-8CF1-8A00235AB0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F53D4-CD78-44EE-86C3-00C099C6AC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E2C8A3-6901-4E4F-BA19-1C4E2FF1EF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6001235200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移动Adhoc网络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5854" y="4977559"/>
            <a:ext cx="2343302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3038" y="5701914"/>
            <a:ext cx="3208934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移动Adhoc网络体系结构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移动Adhoc网络路由协议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移动Adhoc网络传输层协议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移动Adhoc网络安全问题与挑战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移动Adhoc网络应用场景与实例分析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移动设备的普及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智能手机、平板电脑等移动设备的普及，使得人们越来越依赖于无线网络进行通信，移动Adhoc网络能够满足这种需求。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无线网络的普及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随着无线通信技术的快速发展，无线网络已经渗透到人们生活的方方面面，为移动Adhoc网络的发展提供了广阔的应用前景。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应急通信的需求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在自然灾害、突发事件等紧急情况下，传统的通信网络可能会受到破坏，而移动Adhoc网络能够快速组建临时网络，为应急救援提供通信保障。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3745" b="1374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4208" r="4208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移动Adhoc网络是一种由移动节点自发组织形成的、无中心的、自组织的无线网络，网络中的节点可以自由移动，并且具有路由和转发数据的能力。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移动Adhoc网络具有无中心、自组织、动态拓扑、多跳路由、有限带宽和能量受限等特点。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应用领域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移动Adhoc网络在军事通信、应急通信、智能交通、智能家居等领域具有广泛的应用前景。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移动Adhoc网络概述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目前，移动Adhoc网络的研究主要集中在路由协议、网络安全、服务质量保障等方面，已经取得了一系列重要的研究成果。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研究现状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移动Adhoc网络将朝着更高带宽、更低时延、更安全可靠的方向发展，同时将与其他网络技术进行融合，形成更为强大的网络体系。此外，随着人工智能、大数据等技术的不断发展，移动Adhoc网络的应用领域将进一步拓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研究现状与发展趋势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移动Adhoc网络体系结构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3340" r="2334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动态拓扑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由于节点的移动性，网络拓扑结构不断发生变化，要求网络具有快速自适应能力。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无中心自组织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移动Adhoc网络中的节点地位平等，无需中心节点进行协调，网络拓扑结构动态变化。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多跳通信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节点之间通过多跳方式实现通信，每个节点既是终端也是路由器，具有报文转发能力。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网络拓扑结构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具有报文收发和路由功能，可与其他节点直接通信。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移动终端节点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路由节点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9473" b="947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网关节点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除具备移动终端节点的功能外，还负责维护路由信息、进行路由选择和数据转发。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连接移动Adhoc网络与外部网络（如Internet），实现协议转换和数据交换。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节点类型与角色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提供面向应用的服务，如文件传输、电子邮件、远程登录等。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传输层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提供可靠的端到端数据传输服务，包括流量控制、差错恢复等。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负责路由选择、拥塞控制、网络互联等。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提供无线传输的物理媒介，负责频率选择、调制与解调等。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数据链路层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负责数据成帧、差错控制、媒体访问控制（MAC）等。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协议栈组成及功能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移动Adhoc网络路由协议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表驱动路由协议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每个节点维护一张或多张路由表，根据网络拓扑变化更新路由表，以选择最佳路径。这类协议具有较快的路由发现速度和较低的通信开销，但可能不适应网络拓扑的快速变化。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按需路由协议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当源节点需要向目的节点发送数据时，才启动路由发现过程。这类协议能够适应网络拓扑的动态变化，但路由发现过程可能引入一定的延迟。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混合路由协议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结合了表驱动路由协议和按需路由协议的特点，根据网络状况灵活选择路由策略。这类协议试图在路由性能和适应性之间取得平衡。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路由协议分类及特点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035796" y="2245545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6" name="TextBox 6"/>
          <p:cNvSpPr txBox="1"/>
          <p:nvPr/>
        </p:nvSpPr>
        <p:spPr>
          <a:xfrm>
            <a:off x="894460" y="2449800"/>
            <a:ext cx="3003085" cy="3169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DSDV（Destination-Sequenced Distance-Vector）：一种表驱动路由协议，通过定期交换路由信息来维护路由表。DSDV使用目的节点序列号来避免路由环路，并采用跳数作为路径度量。然而，DSDV在网络规模较大或拓扑变化频繁时性能较差。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4803382" y="2245545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662047" y="2449800"/>
            <a:ext cx="3003085" cy="3169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AODV（Ad hoc On-Demand Distance Vector）：一种按需路由协议，当源节点需要向目的节点发送数据时，启动路由发现过程。AODV使用RREQ和RREP消息进行路由发现和路由回复，通过建立反向路径来实现路由的对称性。AODV在网络拓扑变化时具有较好的适应性，但可能引入一定的路由发现延迟。</a:t>
            </a:r>
          </a:p>
        </p:txBody>
      </p:sp>
      <p:cxnSp>
        <p:nvCxnSpPr>
          <p:cNvPr id="9" name="Connector 9"/>
          <p:cNvCxnSpPr/>
          <p:nvPr/>
        </p:nvCxnSpPr>
        <p:spPr>
          <a:xfrm>
            <a:off x="8570969" y="2245545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8429633" y="2449800"/>
            <a:ext cx="3003085" cy="3169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OLSR（Optimized Link State Routing）：一种表驱动路由协议，通过选择一部分节点作为MPR（多点中继）节点来减少网络中的广播开销。OLSR使用Hello和TC消息来维护网络拓扑信息和链路状态信息，并采用Dijkstra算法计算最短路径。OLSR在网络规模较大时具有较好的性能表现，但需要合理设置MPR节点的选择策略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典型路由协议分析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负载均衡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评估路由协议在网络中的负载均衡性能。这包括协议是否能够合理分配网络资源，避免某些节点或链路过载，从而提高整体网络性能。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路由开销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评估路由协议在维护路由信息和进行数据传输时所产生的通信开销。这包括控制消息的交换频率、消息大小以及数据传输过程中的额外开销等。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路由延迟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评估路由协议在发现和维护路由过程中所引入的延迟。这包括路由发现延迟、路由维护延迟以及因路由失效而导致的重新路由延迟等。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路由稳定性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评估路由协议在网络拓扑变化时的稳定性和适应性。这包括协议对节点移动、链路失效等动态变化的反应速度以及重新建立稳定路由的能力。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路由协议性能评估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https://d.book118.com/856001235200010054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2024-09-21T21:40:33.512</cp:lastPrinted>
  <dcterms:created xsi:type="dcterms:W3CDTF">2024-09-21T13:40:33Z</dcterms:created>
  <dcterms:modified xsi:type="dcterms:W3CDTF">2024-09-21T13:40:35Z</dcterms:modified>
</cp:coreProperties>
</file>