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0ABA7F-40AA-4F2D-AC4D-12CF0F9515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75A15B-ED48-4533-8EDC-22049D82E3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6BC6E3-729B-4BEA-BDB5-69E62CD4C6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B6D155-7456-4A9A-B275-EE08B4B923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118AD4-C69D-4967-9304-EBBA097E7E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C07469-6568-4AC0-B22B-267687A54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66DE0E-BD5D-48AC-9F49-301EB949A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044D8D-C071-4943-ADFA-04C44DA626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D5ACBC-7541-46CA-9442-5682651D85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FC2C6D-A539-4415-938B-3D451A64C9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938198-4C80-4433-A513-D2EE60C11E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6003043014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护理用药管理分享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护理用药管理的重要性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护理用药管理的关键要素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护理用药管理实践案例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护理用药管理面临的挑战与对策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未来护理用药管理的发展趋势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5839" r="2583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490" r="314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随着医疗技术的进步和患者需求的多样化，护理用药管理面临诸多挑战和机遇。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护理用药管理是医疗体系中不可或缺的一环，旨在确保患者安全、有效地使用药物。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381" r="15381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本文将介绍护理用药管理的原则、方法和实践经验。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通过案例分析，探讨护理用药管理中的常见问题及解决方案。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分享护理用药管理领域的最新研究成果和发展趋势。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分享内容概述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护理用药管理的重要性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11" b="271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提高患者治疗效果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确保患者按时、按量、按正确方式服用药物，有助于提高药物在体内的吸收率和利用率，从而增强治疗效果。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护理人员对患者的用药情况进行监督和指导，有助于及时发现和纠正不当的用药行为，避免因错误用药导致的疗效不佳甚至病情恶化。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2844" r="228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合理的护理用药管理可以减少患者的药品浪费和不必要的重复购买，降低患者的医疗费用支出。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通过优化药品采购和库存管理，降低医院和医疗机构的药品成本，从而减轻整个社会的医疗负担。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降低医疗成本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875" r="16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护理人员对患者进行用药指导、监督和观察，及时发现和处理用药过程中的不良反应和药物相互作用，确保患者的用药安全。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通过对药品的规范管理和对过期药品的及时处理，防止患者使用过期或不合格药品，从而避免因药品质量问题引发的医疗事故和纠纷。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保障患者用药安全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护理用药管理的关键要素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012" r="280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根据患者的病情和医生的医嘱，选择合适的药品，确保药品的有效性和安全性。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药品选择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通过合法渠道采购药品，确保药品的质量和来源可靠，同时遵守相关法律法规。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药品采购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药品选择与采购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6" b="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根据药品的特性和要求，合理安排药品的存储位置和环境，如温度、湿度、光照等条件。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对药品进行定期检查和维护，确保药品的质量和有效性，及时处理过期和损坏的药品。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药品存储与保管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药品保管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药品存储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药品使用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根据医生的医嘱和患者的病情，正确使用药品，避免不良反应和药物相互作用。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药品监管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对药品的使用情况进行监督和管理，确保药品使用的合法性和规范性，及时发现和处理问题。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844" r="228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药品使用与监管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药品废弃与处理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药品废弃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对过期、损坏和不需要的药品进行废弃处理，遵循相关法律法规和医疗废弃物处理规定。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药品处理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对废弃的药品进行安全处理，防止对环境和人类造成危害，同时对医疗废弃物进行无害化处理。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https://d.book118.com/856003043014010100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2024-09-23T21:43:24.605</cp:lastPrinted>
  <dcterms:created xsi:type="dcterms:W3CDTF">2024-09-23T13:43:24Z</dcterms:created>
  <dcterms:modified xsi:type="dcterms:W3CDTF">2024-09-23T13:43:26Z</dcterms:modified>
</cp:coreProperties>
</file>