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9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348FC-23B7-4CB0-81A9-57D1C2D7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118BB-BD43-4D18-88D8-430157E4B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6B76A-837F-480F-A231-210C4146D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A3C33-69F3-4333-89DA-BF3E13FE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11452-4413-42B2-B7C6-65D31719D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0FA90-A3FC-4FBB-B383-F39703B2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B9E98-3F74-42ED-AC19-CF85A59B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E6E08-7F84-4B83-B171-8E4C53B68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440CC-F51F-466F-876D-F453D9A87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F8E60-9EBA-4095-9EEA-38A11C103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D0744-41A7-4F50-AC5A-483F071B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03232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小学四年级下学期数学《图形中的规律》PPT课件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课件封面</a:t>
            </a: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教学重点与难点</a:t>
            </a: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课件封面</a:t>
            </a:r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</a:t>
            </a:r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小学四年级下学期数学《图形中的规律》课件封面</a:t>
            </a: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标题：图形中的规律</a:t>
            </a: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副标题：小学四年级数学下学期</a:t>
            </a: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图片：一幅与图形规律相关的图片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副标题</a:t>
            </a:r>
          </a:p>
        </p:txBody>
      </p:sp>
      <p:sp>
        <p:nvSpPr>
          <p:cNvPr id="10493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小学四年级下学期数学《图形中的规律》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图形中的规律，让数学更有趣</a:t>
            </a:r>
          </a:p>
        </p:txBody>
      </p:sp>
      <p:sp>
        <p:nvSpPr>
          <p:cNvPr id="10493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图形中的规律，小学四年级数学必修课</a:t>
            </a: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探索图形中的规律，培养数学思维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制作人姓名和单位</a:t>
            </a:r>
          </a:p>
        </p:txBody>
      </p:sp>
      <p:sp>
        <p:nvSpPr>
          <p:cNvPr id="104942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0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制作人姓名：XXX</a:t>
            </a:r>
          </a:p>
        </p:txBody>
      </p:sp>
      <p:sp>
        <p:nvSpPr>
          <p:cNvPr id="1049434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制作单位：XXX小学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教学目标</a:t>
            </a:r>
          </a:p>
        </p:txBody>
      </p:sp>
      <p:sp>
        <p:nvSpPr>
          <p:cNvPr id="10494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</a:p>
        </p:txBody>
      </p:sp>
      <p:sp>
        <p:nvSpPr>
          <p:cNvPr id="10495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掌握图形中的规律的基本概念和特点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掌握寻找图形中的规律的方法和技巧</a:t>
            </a:r>
          </a:p>
        </p:txBody>
      </p:sp>
      <p:sp>
        <p:nvSpPr>
          <p:cNvPr id="10496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了解图形中的规律在数学中的重要性和意义</a:t>
            </a: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理解图形中的规律在生活中的应用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</a:p>
        </p:txBody>
      </p:sp>
      <p:sp>
        <p:nvSpPr>
          <p:cNvPr id="10496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增强学生对数学规律的认识和理解</a:t>
            </a:r>
          </a:p>
        </p:txBody>
      </p:sp>
      <p:sp>
        <p:nvSpPr>
          <p:cNvPr id="10496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培养学生的创新意识和实践能力</a:t>
            </a:r>
          </a:p>
        </p:txBody>
      </p:sp>
      <p:sp>
        <p:nvSpPr>
          <p:cNvPr id="10496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培养学生观察、操作和思维能力</a:t>
            </a:r>
          </a:p>
        </p:txBody>
      </p:sp>
      <p:sp>
        <p:nvSpPr>
          <p:cNvPr id="10496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提高学生发现和解决问题的能力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情感态度与价值观目标</a:t>
            </a:r>
          </a:p>
        </p:txBody>
      </p:sp>
      <p:sp>
        <p:nvSpPr>
          <p:cNvPr id="10497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培养学生的合作精神和创新意识</a:t>
            </a:r>
          </a:p>
        </p:txBody>
      </p:sp>
      <p:sp>
        <p:nvSpPr>
          <p:cNvPr id="10497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提高学生的数学素养和解决问题的能力</a:t>
            </a:r>
          </a:p>
        </p:txBody>
      </p:sp>
      <p:sp>
        <p:nvSpPr>
          <p:cNvPr id="10497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培养学生对数学的兴趣和爱好</a:t>
            </a:r>
          </a:p>
        </p:txBody>
      </p:sp>
      <p:sp>
        <p:nvSpPr>
          <p:cNvPr id="10497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引导学生树立正确的数学观念和思维方式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教学内容</a:t>
            </a:r>
          </a:p>
        </p:txBody>
      </p:sp>
      <p:sp>
        <p:nvSpPr>
          <p:cNvPr id="10497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图形中的规律概述</a:t>
            </a:r>
          </a:p>
        </p:txBody>
      </p:sp>
      <p:sp>
        <p:nvSpPr>
          <p:cNvPr id="10498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教学内容：认识图形中的规律</a:t>
            </a:r>
          </a:p>
        </p:txBody>
      </p:sp>
      <p:sp>
        <p:nvSpPr>
          <p:cNvPr id="10498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教学目标：掌握图形中的规律，能够运用规律解决实际问题</a:t>
            </a:r>
          </a:p>
        </p:txBody>
      </p:sp>
      <p:sp>
        <p:nvSpPr>
          <p:cNvPr id="10498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教学方法：讲解、演示、练习</a:t>
            </a:r>
          </a:p>
        </p:txBody>
      </p:sp>
      <p:sp>
        <p:nvSpPr>
          <p:cNvPr id="10498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教学重点与难点：重点掌握图形中的规律，难点是运用规律解决实际问题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图形中的规律分类</a:t>
            </a:r>
          </a:p>
        </p:txBody>
      </p:sp>
      <p:sp>
        <p:nvSpPr>
          <p:cNvPr id="10499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线的规律：通过观察线的长度、方向和弯曲程度，找出其中的规律</a:t>
            </a:r>
          </a:p>
        </p:txBody>
      </p:sp>
      <p:sp>
        <p:nvSpPr>
          <p:cNvPr id="10499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点的规律：通过观察点的排列和分布，找出其中的规律</a:t>
            </a:r>
          </a:p>
        </p:txBody>
      </p:sp>
      <p:sp>
        <p:nvSpPr>
          <p:cNvPr id="10499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面的规律：通过观察面的形状、大小和排列，找出其中的规律</a:t>
            </a:r>
          </a:p>
        </p:txBody>
      </p:sp>
      <p:sp>
        <p:nvSpPr>
          <p:cNvPr id="10499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体的规律：通过观察体的形状、大小和排列，找出其中的规律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图形中的规律应用</a:t>
            </a:r>
          </a:p>
        </p:txBody>
      </p:sp>
      <p:sp>
        <p:nvSpPr>
          <p:cNvPr id="10499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教学内容：认识图形中的规律</a:t>
            </a:r>
          </a:p>
        </p:txBody>
      </p:sp>
      <p:sp>
        <p:nvSpPr>
          <p:cNvPr id="10499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教学方法：观察、操作、归纳</a:t>
            </a:r>
          </a:p>
        </p:txBody>
      </p:sp>
      <p:sp>
        <p:nvSpPr>
          <p:cNvPr id="10499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教学重点：掌握图形中的规律</a:t>
            </a:r>
          </a:p>
        </p:txBody>
      </p:sp>
      <p:sp>
        <p:nvSpPr>
          <p:cNvPr id="10499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教学难点：运用规律解决实际问题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教学方法与手段</a:t>
            </a:r>
          </a:p>
        </p:txBody>
      </p:sp>
      <p:sp>
        <p:nvSpPr>
          <p:cNvPr id="10500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FIVE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/>
        <p:cNvGrpSpPr/>
        <p:nvPr/>
      </p:nvGrpSpPr>
      <p:grpSpPr>
        <a:xfrm>
          <a:off x="0" y="0"/>
          <a:ext cx="0" cy="0"/>
        </a:xfrm>
      </p:grpSpPr>
      <p:sp>
        <p:nvSpPr>
          <p:cNvPr id="1050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</a:t>
            </a:r>
          </a:p>
        </p:txBody>
      </p:sp>
      <p:sp>
        <p:nvSpPr>
          <p:cNvPr id="10501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探究式教学：引导学生自主探究图形中的规律，培养他们的观察和思维能力</a:t>
            </a:r>
          </a:p>
        </p:txBody>
      </p:sp>
      <p:sp>
        <p:nvSpPr>
          <p:cNvPr id="10501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直观教学：通过实物、图片等直观方式帮助学生理解图形规律</a:t>
            </a:r>
          </a:p>
        </p:txBody>
      </p:sp>
      <p:sp>
        <p:nvSpPr>
          <p:cNvPr id="10501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合作学习：组织小组讨论，分享彼此的发现，共同解决问题</a:t>
            </a:r>
          </a:p>
        </p:txBody>
      </p:sp>
      <p:sp>
        <p:nvSpPr>
          <p:cNvPr id="10501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情境创设：创设与生活相关的情境，让学生在实践中学习和应用图形规律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/>
        <p:cNvGrpSpPr/>
        <p:nvPr/>
      </p:nvGrpSpPr>
      <p:grpSpPr>
        <a:xfrm>
          <a:off x="0" y="0"/>
          <a:ext cx="0" cy="0"/>
        </a:xfrm>
      </p:grpSpPr>
      <p:sp>
        <p:nvSpPr>
          <p:cNvPr id="1050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教学手段</a:t>
            </a:r>
          </a:p>
        </p:txBody>
      </p:sp>
      <p:sp>
        <p:nvSpPr>
          <p:cNvPr id="10502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多媒体教学：使用PPT、图片、视频等多种媒体手段辅助教学</a:t>
            </a:r>
          </a:p>
        </p:txBody>
      </p:sp>
      <p:sp>
        <p:nvSpPr>
          <p:cNvPr id="10502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小组合作：组织学生进行小组合作，共同探究图形中的规律</a:t>
            </a:r>
          </a:p>
        </p:txBody>
      </p:sp>
      <p:sp>
        <p:nvSpPr>
          <p:cNvPr id="10502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案例分析：通过具体案例的分析，引导学生发现图形中的规律</a:t>
            </a:r>
          </a:p>
        </p:txBody>
      </p:sp>
      <p:sp>
        <p:nvSpPr>
          <p:cNvPr id="105021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实践操作：让学生动手实践，通过操作发现图形中的规律</a:t>
            </a:r>
          </a:p>
        </p:txBody>
      </p:sp>
      <p:sp>
        <p:nvSpPr>
          <p:cNvPr id="10502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/>
        <p:cNvGrpSpPr/>
        <p:nvPr/>
      </p:nvGrpSpPr>
      <p:grpSpPr>
        <a:xfrm>
          <a:off x="0" y="0"/>
          <a:ext cx="0" cy="0"/>
        </a:xfrm>
      </p:grpSpPr>
      <p:sp>
        <p:nvSpPr>
          <p:cNvPr id="1050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教学时间安排</a:t>
            </a:r>
          </a:p>
        </p:txBody>
      </p:sp>
      <p:sp>
        <p:nvSpPr>
          <p:cNvPr id="105025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6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6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导入时间：5分钟</a:t>
            </a:r>
          </a:p>
        </p:txBody>
      </p:sp>
      <p:sp>
        <p:nvSpPr>
          <p:cNvPr id="105026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6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6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讲解时间：15分钟</a:t>
            </a:r>
          </a:p>
        </p:txBody>
      </p:sp>
      <p:sp>
        <p:nvSpPr>
          <p:cNvPr id="105027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7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7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练习时间：10分钟</a:t>
            </a:r>
          </a:p>
        </p:txBody>
      </p:sp>
      <p:sp>
        <p:nvSpPr>
          <p:cNvPr id="105027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7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8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总结时间：5分钟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https://d.book118.com/856003232223010030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3"/>
</p:tagLst>
</file>

<file path=ppt/tags/tag26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宋体</vt:lpstr>
      <vt:lpstr>Office Theme</vt:lpstr>
      <vt:lpstr>小学四年级下学期数学《图形中的规律》PPT课件</vt:lpstr>
      <vt:lpstr>目录</vt:lpstr>
      <vt:lpstr>单击此处添加章节标题</vt:lpstr>
      <vt:lpstr>课件封面</vt:lpstr>
      <vt:lpstr>标题</vt:lpstr>
      <vt:lpstr>副标题</vt:lpstr>
      <vt:lpstr>制作人姓名和单位</vt:lpstr>
      <vt:lpstr>教学目标</vt:lpstr>
      <vt:lpstr>知识目标</vt:lpstr>
      <vt:lpstr>能力目标</vt:lpstr>
      <vt:lpstr>情感态度与价值观目标</vt:lpstr>
      <vt:lpstr>教学内容</vt:lpstr>
      <vt:lpstr>图形中的规律概述</vt:lpstr>
      <vt:lpstr>图形中的规律分类</vt:lpstr>
      <vt:lpstr>图形中的规律应用</vt:lpstr>
      <vt:lpstr>教学方法与手段</vt:lpstr>
      <vt:lpstr>教学方法</vt:lpstr>
      <vt:lpstr>教学手段</vt:lpstr>
      <vt:lpstr>教学时间安排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2024-08-29T02:33:28.143</cp:lastPrinted>
  <dcterms:created xsi:type="dcterms:W3CDTF">2024-08-28T18:33:28Z</dcterms:created>
  <dcterms:modified xsi:type="dcterms:W3CDTF">2024-08-28T18:33:30Z</dcterms:modified>
</cp:coreProperties>
</file>