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AA789-CCE3-4ECA-8EDF-2CA6E3096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C0EB5-DB84-4AF1-B6FB-A04A97A57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2A6F9-D1DF-4B0B-87E4-57A1EBA45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2F367D-3D44-4814-9327-175226E26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BC24D3-51F9-4514-8C41-290C80DA7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194CCA-DF0A-485D-A648-9DDD468D2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8C82FF-77DF-4296-9334-A0722033F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AF93B6-2215-497B-AF47-173078891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8D1E41-1553-4560-8655-1C4032CA3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95F7F-A2D0-4DB8-8AB8-ADC8B8DF3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ABA2F-3A32-4850-8238-5D29A311E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005043240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保洁工作职责培训总结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保洁工作职责概述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实际操作与案例分析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328" r="323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7076" r="3707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为了提高保洁人员的工作效率和服务质量，减少工作中出现的问题和纠纷，开展保洁工作职责培训显得尤为重要。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保洁工作是维护公共环境卫生的重要环节，随着社会对环境卫生要求的提高，保洁人员的职责和工作要求也在不断更新和完善。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提高保洁人员的工作技能和职业素养，使其能够更好地履行工作职责，提高工作效率。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增强保洁人员的安全意识和服务意识，提高服务质量和客户满意度。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900" b="790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规范保洁人员的工作行为，减少工作中出现的问题和纠纷，树立良好的企业形象。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保洁工作职责概述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包括大厅、走廊、卫生间等区域的日常清扫，确保地面、墙面、设施的整洁。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保持公共区域卫生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垃圾分类与处理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设施维护与保养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将垃圾分类投放，及时清理各类垃圾，保持环境整洁。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定期对清洁设备、工具进行检查、保养，确保其正常运转。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日常清洁工作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对地毯、玻璃、家具等区域进行深度清洁，保持其光亮如新。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定期深度清洁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如遇到水渍、污渍等突发情况，能够迅速采取措施进行清洁处理。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应对突发情况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在需要时，协助其他部门完成一些临时性的清洁任务。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协助其他部门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特殊清洁任务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清洁用品的使用与保管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正确选用清洁剂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根据清洁需求选择合适的清洁剂，避免对环境造成损害。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合理使用清洁工具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正确使用各种清洁工具，提高工作效率，延长工具使用寿命。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清洁用品的保管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定期对清洁用品进行检查、补充，确保其充足、完好。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培训内容详解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从上到下、从里到外，遵循先打扫卫生死角、再打扫大面积区域的顺序，确保无遗漏。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清洁流程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保持环境整洁、无尘、无污渍，达到卫生检查标准，为顾客提供舒适、干净的环境。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清洁标准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清洁流程与标准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970" b="49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正确使用各种清洁工具，如拖把、吸尘器、清洁剂等，提高工作效率。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根据保洁员人数和区域大小，合理分配任务，使工作量均衡，提高整体效率。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高效清洁方法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任务分配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工具使用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个人防护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佩戴口罩、手套等个人防护用品，避免清洁过程中产生的有害物质对身体健康造成影响。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化学清洁剂使用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严格按照清洁剂的配比和使用说明进行操作，防止化学残留对环境和人体造成危害。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889" b="2889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https://d.book118.com/856005043240010030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2024-08-29T05:58:33.703</cp:lastPrinted>
  <dcterms:created xsi:type="dcterms:W3CDTF">2024-08-28T21:58:33Z</dcterms:created>
  <dcterms:modified xsi:type="dcterms:W3CDTF">2024-08-28T21:58:35Z</dcterms:modified>
</cp:coreProperties>
</file>