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B3CCF8-7D4E-4D3B-BAA4-FE26D652B2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5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06BE5-BAF3-4D0B-9BBA-DCCD309B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DC6C4-7A22-4F44-81D2-3D3BE54D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9F9D3-3D0D-4CE1-9818-A445FCF19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1F350-677F-47CC-8868-4BEF8502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EDC1F-70AE-417C-B241-B00BA4478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11DDB6-133C-49F2-85C3-38EAF15FE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63701-D4BE-46EB-ABA8-1241CB0BF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1230E-6F53-4D28-9C94-9DE031AD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5CF0A-F586-42EA-A926-9AEF2BBC4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E0438-C857-45DD-AA53-84E30692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12807-A8D3-4671-AD07-ABD5B0D7A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9ACD08B-8683-462B-A107-928F13311E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F8DBC0-B716-4BD1-9C97-B00ACAE6031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1003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焊接工艺改进策略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焊接工艺的问题与挑战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焊接工艺改进的技术手段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焊接工艺改进的实际案例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焊接工艺改进的经济与环保效益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焊接工艺的概述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焊接工艺的定义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焊接是将两个或更多的金属或非金属材料连接在一起的方法，通常通过熔化材料或者应用压力来实现。焊接是制造业中常用的连接工艺之一，具有广泛的应用领域。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利用电弧加热和熔化焊条或焊丝，形成熔融电弧进行连接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在电子焊接中常用的一种方法，利用焊锡使导电部件连接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在焊接过程中保护焊缝周围的气体，防止氧气、氮气等对焊接区域的影响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1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1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12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1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1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2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2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4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6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用于车身结构和零部件的连接工艺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飞机、火箭等领域的重要连接技术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桥梁、建筑结构等的连接和修复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建筑业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印刷电路板、电器元件等的连接制造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电子行业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8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9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工业革命对焊接行业的影响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焊接技术得到了进一步的发展和推广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工业革命推动了焊接设备和材料的创新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未来发展趋势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智能化焊接设备将更广泛应用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焊接材料的研发会更加注重环保和高效性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焊接的发展历史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古代焊接方法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古代人类使用热源进行金属连接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最早的青铜器就是通过焊接制作而成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1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着科技的不断进步，焊接技术也在不断完善和创新。未来的焊接设备将更加智能化，能够实现自动化、精准化的焊接操作，提高生产效率和质量。同时，焊接材料的研发也会更加注重环保和节能，推动焊接行业朝着更加可持续发展的方向前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2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3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3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3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34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0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1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2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3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6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7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8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9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3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5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9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焊接工艺的问题与挑战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焊缝质量不稳定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优化参数设置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焊接参数调整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引入新技术提升质量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焊接工艺改进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根据需求选择合适材料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焊接材料选择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39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39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0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1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2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39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焊接材料匹配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选择匹配的焊接材料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提高连接的强度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2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焊接接头测试方法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使用非破坏性检测方法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确保接头质量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5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焊接接头强度不足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9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接头设计优化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优化接头形状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增加连接面积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5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56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7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8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59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0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焊接变形与残余应力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7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降低变形风险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控制焊接温度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减少残余应力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后处理工艺控制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减少应力集中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使用预定形焊接夹具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8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8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8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9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1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1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2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2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焊接废水处理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进行废水处理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符合环保要求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3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焊接废气处理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采用废气净化设备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降低排放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3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焊接环境污染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3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焊接烟尘处理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使用排烟设备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4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54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56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焊接工艺的问题与挑战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焊接工艺在实际应用中常常遇到各种问题与挑战，通过针对性的措施和改进策略，可以有效提升焊接质量和效率。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56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56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8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58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关键问题解决方案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9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引入先进技术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严格质检标准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提高操作技能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人员培训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更新焊接设备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设备升级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60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60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60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0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0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1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61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1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61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1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1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2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2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2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2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焊接工艺改进的技术手段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27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28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29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0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1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2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3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4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40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机器人焊接技术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1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精准焊接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适用于狭小空间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43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4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高能量密度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可控性强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46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7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先进的焊接设备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650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自动化焊接系统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减少人为误差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3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656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657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2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3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新型焊接材料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7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降低焊接变形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高强度焊丝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7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7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减少对人体的危害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无铅焊料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8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耐高温焊剂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3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84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85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86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8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8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9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0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1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71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2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3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73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智能化焊接监控系统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确保焊接质量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实时监测焊接参数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自动调整参数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智能报警与自动调节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优化工艺流程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数据记录与分析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7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67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电磁搅拌焊接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8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混合搅拌效果好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70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感应加热焊接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1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加热均匀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减少能源消耗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73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先进焊接工艺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77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超声波焊接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不损伤焊接材料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9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0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2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783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784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5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6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7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8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9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0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1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2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3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4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5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6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7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8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9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https://d.book118.com/856010032012010104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175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焊接工艺改进策略</vt:lpstr>
      <vt:lpstr>目录</vt:lpstr>
      <vt:lpstr>第1章 焊接工艺的概述</vt:lpstr>
      <vt:lpstr> </vt:lpstr>
      <vt:lpstr>焊接的分类</vt:lpstr>
      <vt:lpstr>焊接的应用领域</vt:lpstr>
      <vt:lpstr>焊接的发展历史</vt:lpstr>
      <vt:lpstr>焊接技术的未来发展</vt:lpstr>
      <vt:lpstr>第2章 焊接工艺的问题与挑战</vt:lpstr>
      <vt:lpstr>焊缝质量不稳定</vt:lpstr>
      <vt:lpstr>焊接接头强度不足</vt:lpstr>
      <vt:lpstr>焊接变形与残余应力</vt:lpstr>
      <vt:lpstr>焊接环境污染</vt:lpstr>
      <vt:lpstr> </vt:lpstr>
      <vt:lpstr>关键问题解决方案</vt:lpstr>
      <vt:lpstr>第三章 焊接工艺改进的技术手段</vt:lpstr>
      <vt:lpstr>先进的焊接设备</vt:lpstr>
      <vt:lpstr>新型焊接材料</vt:lpstr>
      <vt:lpstr>智能化焊接监控系统</vt:lpstr>
      <vt:lpstr>先进焊接工艺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2024-09-29T13:59:35.871</cp:lastPrinted>
  <dcterms:created xsi:type="dcterms:W3CDTF">2024-09-29T05:59:35Z</dcterms:created>
  <dcterms:modified xsi:type="dcterms:W3CDTF">2024-09-29T05:59:39Z</dcterms:modified>
</cp:coreProperties>
</file>