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F20F42-6243-4AF2-B2E9-080B71D704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23F280-3EC4-456C-AC3F-A9034513B6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CFAD0F-807C-462E-8AB5-A5B74A24E3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C440E8-A29F-4092-9B58-C6BD794CA4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B4167A-1144-4E41-8DA7-6286636316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8A97FB-C9C0-4956-9B7B-0B34465B02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D818DD-B540-4C2A-BBE2-835A9FDF6A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84547A-85ED-418F-8A65-6679570FC1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7CF9E0-7CBC-401C-A83B-06EAE44488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081124-138D-4466-950F-315119A27D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A80A2E-4B60-4F89-A2ED-2B109E6091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601302223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康复科护士的康复护理知识与实践更新</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康复护理基本概念与原则</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常见疾病康复护理知识更新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康复科护士实践技能提升</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团队协作与沟通技巧在康复护理中应用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法律法规与伦理道德在康复护理中遵循</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康复护理基本概念与原则</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459" r="3245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康复护理是一门综合性的应用学科，旨在通过专业的护理措施，协助患者达到最佳的身体、心理和社会功能状态。</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康复护理定义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康复护理的目标是帮助患者实现最大程度的自理能力，提高生活质量，重返社会和家庭。</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康复护理目标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康复护理定义及目标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康复护理遵循个体化、全面性、科学性、实用性和人性化等原则，确保患者得到最适合的护理服务。</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康复护理方法包括评估、计划、实施和评价四个步骤。评估患者需求，制定个性化护理计划，实施护理措施，并对效果进行评价和调整。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康复护理原则与方法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康复护理方法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康复护理原则</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康复护理对象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康复护理的对象包括各种疾病和损伤导致功能障碍的患者，如脑卒中、脊髓损伤、骨折、关节炎等。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康复护理需求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患者在康复过程中需要专业的护理措施，包括疼痛管理、功能训练、心理支持、营养指导和家庭照护等。护士应根据患者的具体情况和需求，提供个性化的护理服务。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康复护理对象及需求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常见疾病康复护理知识更新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学习脑卒中患者的康复评定、康复目标制定、康复训练技巧等，掌握如何协助患者进行日常生活活动训练、言语训练等。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脑卒中康复护理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了解帕金森病的临床表现、药物治疗及副作用，学习如何指导患者进行运动功能训练、心理调适等。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帕金森病康复护理</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熟悉脊髓损伤患者的康复评定、并发症预防、康复训练方法等，掌握如何协助患者进行肌力训练、感觉训练等。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脊髓损伤康复护理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神经系统疾病康复护理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运动系统疾病康复护理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骨折康复护理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学习骨折愈合过程、骨折固定方法、康复训练时机等，掌握如何指导患者进行关节活动度训练、肌力训练等。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关节炎康复护理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了解关节炎的类型、临床表现、治疗方法等，学习如何协助患者进行关节保护、疼痛缓解等康复训练。</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软组织损伤康复护理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熟悉软组织损伤的分类、临床表现、治疗原则等，掌握如何指导患者进行损伤部位的恢复性训练。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心力衰竭康复护理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了解心力衰竭的临床表现、药物治疗及副作用，学习如何协助患者进行呼吸训练、体液管理等。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冠心病康复护理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学习冠心病患者的危险分层、运动处方制定、心理干预等，掌握如何指导患者进行有氧运动训练、生活方式调整等。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高血压病康复护理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熟悉高血压病的诊断标准、治疗原则及并发症预防，掌握如何指导患者进行降压治疗配合及健康生活方式的培养。</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心血管系统疾病康复护理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骨质疏松症康复护理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熟悉骨质疏松症的病因、临床表现及诊断方法，掌握如何协助患者进行骨密度改善措施如钙剂补充及适当负重锻炼等。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慢性阻塞性肺疾病（COPD）康复护理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学习COPD患者的呼吸功能评估、呼吸肌训练技巧等，掌握如何协助患者进行呼吸操练习及日常生活活动能力提高。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糖尿病康复护理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了解糖尿病的临床表现、并发症预防及治疗方法，学习如何指导患者进行饮食控制、运动疗法等综合治疗措施的实施。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其他疾病康复护理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康复科护士实践技能提升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康复科护士应熟练掌握各种康复评估工具，如功能独立性评估（FIM）、Barthel指数等，以便全面、准确地评估患者的功能状况。</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深入了解康复评估工具</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通过不断学习和实践，提高护士对康复患者的诊断能力，包括识别潜在的健康问题、分析功能障碍的原因等。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加强诊断能力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康复科护士需要具备跨学科知识，如神经学、骨科、心理学等，以便更好地理解和评估患者的状况。</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掌握跨学科知识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评估与诊断能力提高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团队协作</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与医生、治疗师、患者及其家属保持密切沟通，共同制定和执行康复治疗计划，确保治疗的一致性和连续性。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及时调整治疗计划</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在治疗过程中，根据患者的反应和病情变化，及时调整治疗计划，确保治疗的安全和有效性。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个性化治疗计划</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根据患者的具体情况和需求，制定个性化的康复治疗计划，确保治疗的有效性和针对性。</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治疗计划制定与执行优化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并发症风险评估</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对患者进行全面的并发症风险评估，识别潜在的并发症风险，制定相应的预防措施。</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及时处理并发症</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一旦发现患者出现并发症，应立即采取相应的处理措施，确保患者的安全和健康。</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完善并发症处理流程</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不断总结经验和教训，完善并发症处理流程，提高护士对并发症的应对能力。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并发症预防与处理策略完善</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https://d.book118.com/856013022232010034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2024-09-04T10:22:03.866</cp:lastPrinted>
  <dcterms:created xsi:type="dcterms:W3CDTF">2024-09-04T02:22:03Z</dcterms:created>
  <dcterms:modified xsi:type="dcterms:W3CDTF">2024-09-04T02:22:06Z</dcterms:modified>
</cp:coreProperties>
</file>