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3DF9F-122E-4DE0-AA2C-87D09E4F1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623E6-B471-4DC9-B128-A6875BB01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ABFCE-6662-4499-AE6B-F4ADDD114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CE0A0-A2BB-4406-BBD9-7C0F69E1B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BFEF78-B30E-432B-8ADA-D093A2ECD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8EE75D-6D06-449D-B9C3-316705E30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2BD4D6-09C4-4282-8E51-CF140CEC2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ECCDE-53A0-4981-8463-0896EDDD4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B636B-0C55-4F18-9FA1-C677EB171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F5040-B0B9-462E-8789-43012CAC7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090CE-EE07-49E2-B253-0A1FEE82B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131450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基于战略的薪酬体系设计课件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战略薪酬体系设计理念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基于战略的薪酬体系设计方法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战略薪酬体系实施与优化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战略薪酬体系案例分析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薪酬体系是指一套完整的薪酬结构、薪酬政策、薪酬管理等方面的制度安排，旨在激励员工、提高组织绩效。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薪酬体系是组织人力资源管理中的核心组成部分，对于吸引和留住优秀人才、提高员工满意度和忠诚度、促进组织战略目标的实现具有重要意义。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根据员工的职位、能力、绩效等确定的基础收入，是员工薪酬的主要组成部分。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基础工资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根据员工的绩效表现、组织目标达成情况等给予的额外奖励，旨在激励员工提高工作积极性。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包括法定福利和补充福利，如社保、住房公积金、带薪休假、节日福利等。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为员工提供培训、晋升机会，帮助员工提升自身能力和职业发展空间。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侧重于职位、资历等因素，相对固定，缺乏灵活性，不利于激励员工创新和发展。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传统薪酬体系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与组织战略紧密结合，强调绩效、能力等因素，具有灵活性，能够更好地激励员工为实现组织战略目标而努力。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战略薪酬体系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传统薪酬体系与战略薪酬体系的比较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战略薪酬体系设计理念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基于企业战略目标，将薪酬管理与企业战略相结合，形成一套具有激励性和竞争力的薪酬体系。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战略薪酬体系的概念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战略导向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与企业战略目标紧密相连，通过薪酬激励引导员工行为与企业战略目标保持一致。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通过设计具有激励性的薪酬结构、薪酬水平和福利等，激发员工的积极性和创造力。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确保薪酬水平与市场接轨，吸引和留住优秀人才。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战略薪酬体系的概念与特点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战略薪酬体系是企业战略的重要组成部分，通过薪酬激励手段推动企业战略目标的实现。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企业战略决定薪酬体系的设计方向，根据不同的战略目标选择相应的薪酬策略。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薪酬体系需灵活调整以适应企业战略的变化，确保其与企业战略的同步发展。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战略薪酬体系与企业战略的关系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确保内部公平和外部公平，内部公平要求薪酬与员工贡献匹配，外部公平要求企业薪酬水平与市场保持一致。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提高企业在人才市场上的竞争力，吸引和留住优秀人才。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通过合理的薪酬结构设计，激发员工的积极性和创造力。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确保薪酬体系易于理解和操作，降低管理成本。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战略薪酬体系的设计原则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基于战略的薪酬体系设计方法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职位分析是薪酬体系设计的基础，通过对职位的职责、要求和价值进行评估，为薪酬体系提供依据。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职位分析是对企业内各个职位的职责、要求、工作量、工作环境等进行全面分析的过程，目的是确定每个职位的相对价值，为薪酬体系的设计提供基础数据。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薪酬调查是了解市场薪酬水平的过程，通过调查同行业、同地区、同职位的薪酬水平，为企业的薪酬定位提供参考。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薪酬调查是对市场薪酬水平的了解过程，通过收集同行业、同地区、同职位的薪酬数据，分析市场薪酬水平，为企业制定合理的薪酬策略提供参考。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https://d.book118.com/856013145034010041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2024-09-07T23:44:32.530</cp:lastPrinted>
  <dcterms:created xsi:type="dcterms:W3CDTF">2024-09-07T15:44:32Z</dcterms:created>
  <dcterms:modified xsi:type="dcterms:W3CDTF">2024-09-07T15:44:34Z</dcterms:modified>
</cp:coreProperties>
</file>