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48581-748C-4024-8B62-E9227C0C4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4F79A-2E1F-4703-82B4-EFE886963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2B027-1130-4E05-B24A-01749CC6F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44A4D-8B39-412E-A422-63B5A8248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E2A9D5-35CB-46C1-9B15-09F258E03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C5B368-0E08-4ECE-9D13-4739A2BB0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B79769-9566-4AD8-AE99-F28409E96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EEBA7C-26D5-4CD9-898C-047D3D208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79D87-0A87-4292-B2F0-84612248C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5E94E-01CB-43DC-A404-7CA145293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EB8FC-A27F-4DE1-AFBB-E7781E1F7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1422221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新冠感染护理查房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新冠病毒感染的护理原则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新冠病毒感染的护理实践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新冠病毒感染的护理问题与对策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新冠病毒感染的护理研究进展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新冠病毒感染，也称为COVID-19，是由一种名为SARS-CoV-2的新型冠状病毒引起的呼吸道疾病。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该病毒具有高度传染性，可在人与人之间传播，且传播力强，可在短时间内导致大规模感染。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当感染者咳嗽、打喷嚏或说话时，病毒会通过飞沫传播给他人。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直接接触传播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50" b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气溶胶传播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750" r="9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病毒可以附着在物体表面，通过接触这些被污染的物体，再触摸口、鼻或眼而感染。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在封闭、通风不良的环境下，病毒可通过长时间悬浮在空气中的气溶胶传播。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传播方式与途径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98" b="197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新冠病毒感染的临床表现因人而异，常见症状包括发热、咳嗽、乏力、呼吸急促等。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感染后的症状轻重不一，轻症患者可能出现轻微乏力、咽干症状，而重症患者可能出现严重呼吸困难、多器官功能衰竭甚至死亡。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新冠病毒感染的护理原则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375" r="16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确保患者处于单间隔离状态，减少不必要的人员接触，使用一次性物品，严格消毒患者接触过的物品和环境。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医护人员需穿戴符合要求的防护服、口罩、护目镜等，确保自身安全。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防护装备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隔离与防护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定期记录患者体温、心率、呼吸等指标，以及时发现异常情况。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留意患者咳嗽、乏力、胸闷等症状的变化，及时报告医生进行处理。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基础护理与病情观察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与患者沟通，了解其心理状态，提供必要的心理支持和疏导。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向患者和家属传递疾病相关知识，提高其对疾病的认识，减轻焦虑和恐慌。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康复护理与指导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康复锻炼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根据患者的病情和医生的指导，协助患者进行适当的康复锻炼。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健康指导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向患者和家属提供健康生活方式和预防感染的建议，如合理饮食、适量运动等。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新冠病毒感染的护理实践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https://d.book118.com/856014222210010044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2024-09-13T06:36:32.139</cp:lastPrinted>
  <dcterms:created xsi:type="dcterms:W3CDTF">2024-09-12T22:36:32Z</dcterms:created>
  <dcterms:modified xsi:type="dcterms:W3CDTF">2024-09-12T22:36:34Z</dcterms:modified>
</cp:coreProperties>
</file>