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8541A-70CA-4840-8D23-3076E804F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FF786-D8BB-4CB5-9515-2A4FAA5AF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A1816-A409-4BAC-ADFF-731D0564A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ED275-2D69-4C52-8895-3E7FE2AE1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46951-D60F-4698-BFE8-0598EF97F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A1E8B-7539-4851-91C2-BB1F768F3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78D12D-7ABA-4328-9E60-2F16DE517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FAF72-066D-4854-A31F-52E590614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E1345-806B-420B-B492-D70C9272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E4FB-6E8C-4D00-AA9F-15B533893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E8EA2-AA6C-4B6F-9C02-9170F71CA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20131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护理文献检索步骤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制定检索策略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检索文献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筛选文献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整理文献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文献评价与利用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明确研究目的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确定研究的主要目标或假设，确保研究问题具体、明确。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考虑研究问题的实用性和创新性，以及可能对护理实践的影响。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确定研究问题的时空范围，例如特定地区、特定时间段或特定人群。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确定是否需要针对特定护理领域或主题进行深入研究。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使用与护理相关的关键词来描述研究问题，确保检索的准确性。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考虑使用同义词和相关术语，以扩大检索范围并确保获取全面的文献资料。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PubMed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提供生物医学方面的论文搜寻以及摘要，并且免费搜寻的数据库。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Cochrane Library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提供系统评价和临床试验等高质量医学文献，是循证医学的重要来源。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医学数据库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专门针对护理学科的数据库，收录了大量护理学文献和期刊。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CINAHL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涵盖了多种学科领域的数据库，包括护理学，提供全面的学术文献资源。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Scopus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护理专业数据库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 Scholar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一个强大的学术搜索引擎，可以搜索到各种学科的文献资源。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 of Science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涵盖多个学科领域的综合性学术数据库，提供全面的学术文献资源。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综合数据库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制定检索策略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用于扩大检索范围，找到同时包含多个关键词的文献。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用于排除特定关键词的文献，缩小检索范围。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用于增加检索的敏感性，找到包含任一关键词的文献。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使用布尔逻辑运算符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通配符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用于表示一个字符不确定的关键词，如“*”表示零个或多个字符。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前缀截词符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用于表示关键词的前缀部分，如“hea*”表示“health”、“heart”等词。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后缀截词符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用于表示关键词的后缀部分，如“nurs*”表示“nurse”、“nursing”等词。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使用截词符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时间范围限制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根据研究领域的发展情况，选择特定时间段内的文献进行检索。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文献类型限制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根据研究需求，选择特定类型的文献进行检索，如期刊论文、会议论文、学位论文等。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语言限制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根据研究领域和目标受众，选择特定语言的文献进行检索。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数据库限制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根据研究领域和主题，选择特定的数据库进行检索，如PubMed、Web of Science等。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限制检索条件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检索文献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https://d.book118.com/856020131214010040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2024-09-07T09:24:37.354</cp:lastPrinted>
  <dcterms:created xsi:type="dcterms:W3CDTF">2024-09-07T01:24:37Z</dcterms:created>
  <dcterms:modified xsi:type="dcterms:W3CDTF">2024-09-07T01:24:39Z</dcterms:modified>
</cp:coreProperties>
</file>