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80597-EA93-4E80-A3EA-F943F2FC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44767-B616-45FF-81E2-DAF381A3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CF16A-E4DA-435E-B630-58BA1D092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99594-92DF-4F1A-AC4F-8C6DC9B26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25FB3-F55A-4B10-B41C-0DD474430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0FD05-677A-4BB4-9C03-54BEF051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5A6BE-D8EA-4382-8CBC-F667D0CE0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8E43C-5997-4686-8551-413C2D59F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9DF50-F51A-433F-8EC3-9BE80048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44A5F-9358-4BFE-82FB-9EEA98817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8327-9542-4A0E-9629-8B1DC9FA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211352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养老服务与护理的跨界合作与整合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跨界合作在养老服务中的实践与探索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护理在养老服务中的角色与价值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跨界合作下的养老服务创新路径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整合资源，提升养老服务与护理水平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随着生育率的下降和预期寿命的延长，全球范围内的人口老龄化趋势日益加剧，对养老服务和护理的需求不断增长。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老龄化对社会经济造成压力，包括养老金支出增加、劳动力市场变化以及对医疗和社会服务的需求增加。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养老服务需求包括生活照料、医疗护理、心理关爱等多个方面，呈现出多样化的特点。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随着老年人对生活质量要求的提高，对养老服务的质量也提出了更高的要求，包括服务人员的专业素质、服务设施的完善程度等。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服务种类多样化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全球范围内都存在护理人才短缺的问题，特别是在发展中国家，护理人员的数量和质量都无法满足需求。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护理人员的培训和教育体系不完善，导致护理人员的专业技能和素质无法满足养老服务的需求。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护理资源短缺问题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养老服务与护理行业需要与其他相关行业进行跨界合作与整合，共同应对老龄化社会的挑战。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随着科技的发展，智能化和信息化将成为养老服务与护理行业的重要发展趋势，提高服务效率和质量。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智能化与信息化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老年人对养老服务的需求具有个性化和差异化的特点，因此，个性化与定制化的服务将成为行业发展的重要方向。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跨界合作在养老服务中的实践与探索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052" b="140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978" b="20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政府、企业、社会组织等多方参与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政府引导和政策支持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政府通过制定相关政策，鼓励和引导企业、社会组织等多元主体参与养老服务，形成政府主导、多方参与的格局。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企业参与和市场运作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企业利用自身优势，通过市场化运作方式，提供多样化的养老服务产品，满足老年人多层次、个性化的需求。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社会组织补充和公益服务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社会组织发挥自身优势，提供公益性质的养老服务，弥补政府和市场的不足，促进养老服务均等化。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通过跨界合作，将政府、企业、社会组织等各方资源进行有效整合，实现资源优化配置和高效利用。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人才队伍共建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建立养老服务信息平台，实现各方之间的信息共享，提高服务效率和质量。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加强养老服务人才队伍建设，通过跨界合作实现人才共享和流动，提高服务专业化水平。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将医疗资源和养老资源相结合，为老年人提供医疗、康复、护理等一体化服务。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医养结合模式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利用互联网、物联网等信息技术手段，为老年人提供智能化、便捷化的养老服务。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智慧养老模式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以社区为依托，为居家老年人提供生活照料、精神慰藉等多元化服务。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社区居家养老模式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创新养老服务模式探讨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政府与社会组织合作，共同推进社区居家养老服务项目，通过政府购买服务等方式，引入社会组织参与社区居家养老服务，提高服务质量和效率。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企业与医疗机构合作，打造医养结合养老服务机构，通过引入专业医疗资源，为老年人提供全面的医疗、康复和护理服务。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政府、企业和社会组织等多方合作，共同推进智慧养老服务项目，利用信息技术手段为老年人提供更加智能化、便捷化的养老服务。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案例分析：成功跨界合作项目展示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护理在养老服务中的角色与价值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延缓功能衰退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护理服务可以帮助老年人延缓身体功能的衰退，提高他们的自理能力和独立性。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减少并发症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专业的护理服务可以减少老年人因疾病或年龄增长而出现的并发症，如感染、压疮等。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通过专业的护理服务，老年人的生活质量可以得到显著提高，包括身体健康、心理健康和社会参与等方面。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护理对老年人生活质量的影响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https://d.book118.com/856021135231010050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2024-09-16T10:15:31.177</cp:lastPrinted>
  <dcterms:created xsi:type="dcterms:W3CDTF">2024-09-16T02:15:31Z</dcterms:created>
  <dcterms:modified xsi:type="dcterms:W3CDTF">2024-09-16T02:15:33Z</dcterms:modified>
</cp:coreProperties>
</file>