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2F79C11-C138-4052-B70D-0AE5C207ABE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5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6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63AAA-3217-4D38-9ABF-FE279EC25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4508E-97AB-4CD9-A38D-EFC029A9D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5D8E7-94EC-44C3-A1AB-6D9B0EF1A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D9206-C5D4-4E1F-BB3A-0443214D6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07361-4D1A-4759-B587-F596969A5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80D1C0-C8F2-42C7-B990-FA1D3C118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C64CEE-A721-438B-87B9-F2935A8EA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233F1-726E-4B52-BC24-0CB4BFE70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E8015-4A33-434C-98B9-FB6C336A9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25B07-7299-485A-8638-A45FD7C45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6779B-043E-44A9-9EE8-D16BA0637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B6FCEF9-EC92-4CB0-A1B8-5B9A55A663D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5BAFEAB-847D-479C-875C-F848ABE721C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png" /><Relationship Id="rId5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21240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产后护理教学查房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产后护理概述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产后生理护理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产后心理护理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产后饮食护理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产后乳房护理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产后会阴护理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产后恢复总结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产后护理概述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产后护理的重要性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产后护理是产妇分娩后的一系列护理措施，对产妇的康复和健康至关重要。这些护理措施可以帮助产妇恢复体力、调整情绪，促进乳汁分泌，有效预防并发症的发生。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1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产后护理的时机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产后护理应从分娩后开始，持续至产妇康复，其中分娩后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24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小时是护理的重点时期。产妇应在医疗机构接受专业的产后护理指导，以确保护理的及时、全面和科学。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产后护理的挑战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5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77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家庭环境不利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缺乏安静的休息环境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缺乏专业的产后护理设备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缺乏专业护理人员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需要有经验的护士或保姆协助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专业的妇产科护士少，护理质量参差不齐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不规范护理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家庭成员护理不当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护理指导不到位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产后生理护理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恶露排出护理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恶露是分娩后子宫内壁脱落的组织、血液和脏器内分泌物，应通过产后定时排出保持子宫清洁。产妇应注意每日恶露量、颜色、气味等变化，及时发现异常情况并告知医护人员。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伤口愈合护理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2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49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52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53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54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55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伤口清洁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保持清洁干燥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更换敷料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定期更换伤口敷料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就医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如有异常及时就医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结尾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以上是产后生理护理的关键内容，正确的护理方法对产妇恢复至关重要。医护人员和家属应共同努力，保障产妇的身体健康。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8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产后心理护理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产后抑郁症护理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产后抑郁症是产妇在分娩后出现的情绪障碍，需得到科学护理。家庭成员应关注产妇情绪变化，提供关爱和支持，必要时寻求专业心理咨询帮助。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0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2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0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锻炼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适量运动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增强体质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3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休息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保证睡眠时间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规律作息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6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产后自我护理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0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饮食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均衡营养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多喝水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3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4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5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6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7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2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结尾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5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以上是产后心理护理的重点内容，通过良好的护理和关心，可以帮助产妇顺利度过产后恢复期，保障母婴健康。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7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97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04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9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产后饮食护理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https://d.book118.com/856021240041010103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产后护理教学查房</vt:lpstr>
      <vt:lpstr>目录</vt:lpstr>
      <vt:lpstr>第1章 产后护理概述</vt:lpstr>
      <vt:lpstr>产后护理的重要性</vt:lpstr>
      <vt:lpstr> </vt:lpstr>
      <vt:lpstr>产后护理的挑战</vt:lpstr>
      <vt:lpstr>第2章 产后生理护理</vt:lpstr>
      <vt:lpstr> </vt:lpstr>
      <vt:lpstr>伤口愈合护理</vt:lpstr>
      <vt:lpstr>结尾</vt:lpstr>
      <vt:lpstr>第3章 产后心理护理</vt:lpstr>
      <vt:lpstr> </vt:lpstr>
      <vt:lpstr>产后自我护理</vt:lpstr>
      <vt:lpstr>结尾</vt:lpstr>
      <vt:lpstr>第4章 产后饮食护理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2024-09-28T10:23:42.257</cp:lastPrinted>
  <dcterms:created xsi:type="dcterms:W3CDTF">2024-09-28T02:23:42Z</dcterms:created>
  <dcterms:modified xsi:type="dcterms:W3CDTF">2024-09-28T02:23:44Z</dcterms:modified>
</cp:coreProperties>
</file>