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96A18-A600-46C4-8C96-797164026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41383-91E3-4DB0-8A8E-4161CC3A3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C67C5-61D7-4587-B462-5481B5AFB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18777-10CF-4E24-8943-A93D67CD6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3F0ACF-EF81-4F2A-9E96-F256758FA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EDFDEC-B603-4EF6-91F6-3253D12F8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B3974-12E4-4F14-A1F9-CFFE66C06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8FB0C-C961-45E0-A79E-6E03F093B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F7FF4-6FB3-4956-AE7F-1AC5B0BF3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09026-6061-49BC-9DC7-8338E37E3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B3B00-C5F9-4141-80DD-2D12C5993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250501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vap的预防与口腔护理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VAP（呼吸机相关性肺炎）概述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VAP的口腔护理方法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VAP口腔护理的注意事项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VAP预防与口腔护理的未来展望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VAP（呼吸机相关性肺炎）概述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VAP是由细菌、真菌等病原体引起的感染，常见于重症监护病房（ICU）的患者。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VAP的发生与患者免疫力低下、长期卧床、气管插管等因素有关。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535" r="1053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VAP是一种在机械通气过程中发生的肺炎，通常在患者使用呼吸机48小时后出现。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VAP的定义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病原体通过口咽部或胃内容物反流进入下呼吸道，导致肺部感染。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长期卧床和气管插管导致呼吸道黏膜损伤，增加感染风险。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患者免疫力低下，无法有效抵抗病原体入侵。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VAP的发病机制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VAP可能导致患者呼吸困难、发热等症状，延长住院时间。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VAP可能导致患者病情恶化，甚至死亡。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VAP会增加医疗费用，给患者家庭和社会带来经济负担。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VAP的危害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VAP的预防措施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使用软毛牙刷和牙膏为患者刷牙，每天至少两次，并使用漱口水或生理盐水进行口腔冲洗。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口腔黏膜的保湿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95" r="1689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保持口腔黏膜湿润，可以使用无刺激性的润唇膏或石蜡油涂抹。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定期检查口腔黏膜情况，发现异常及时处理。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569" b="4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呼吸机管路管理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定期更换呼吸机管路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根据医院规定和医生建议，定期更换呼吸机管路，以减少细菌滋生。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管路消毒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使用消毒剂对呼吸机管路进行彻底清洗和消毒，确保管路清洁无菌。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监测管路细菌浓度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定期监测呼吸机管路中的细菌浓度，以便及时发现并处理潜在的感染源。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将患者的床头抬高30-45度，以减少胃内容物返流和误吸的风险。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864" r="1086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抬高床头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协助患者翻身拍背，促进痰液排出，并保持呼吸道通畅。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定期翻身和拍背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密切观察患者的体位变化，发现异常及时调整，并记录在护理记录中。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观察患者体位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VAP的口腔护理方法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https://d.book118.com/856025050154010051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2024-09-17T14:29:56.781</cp:lastPrinted>
  <dcterms:created xsi:type="dcterms:W3CDTF">2024-09-17T06:29:56Z</dcterms:created>
  <dcterms:modified xsi:type="dcterms:W3CDTF">2024-09-17T06:29:58Z</dcterms:modified>
</cp:coreProperties>
</file>