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40160E-7F10-418F-BC83-CD3405FCC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EF1701-0082-4ACD-82A1-854B8412B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8381F7-C495-4DAF-8D20-38971A00F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9A0DF2-3B5E-4B2E-AB28-F052789D5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43E4A0-25D7-4AAF-AC63-5B3E21787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6CD2CF-A65B-48B5-8D15-DBE1ABF0A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4C61A1-7FDE-4ED2-ACFD-52497133A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956A64-95DE-40B6-96D7-5FBF1AFA9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DEFC3E-D8F0-4209-B2ED-5766FEACF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6E735E-CF75-4DE6-93E1-C90A85A03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5E87A6-103F-4EFA-8261-7B8640B7C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03012224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视频监控方案及市场分析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视频监控方案概述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市场现状与趋势分析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视频监控技术原理及特点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视频监控方案设计与实施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视频监控方案应用案例展示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视频监控市场机遇与挑战分析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视频监控方案概述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346" b="1734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随着安防需求的日益增长，视频监控作为重要的技术手段，在各个领域得到广泛应用。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通过视频监控方案，实现对监控区域的全面覆盖和实时监控，提高安全防范能力和应急响应速度。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方案背景与目的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根据实际需求，可涵盖公共场所、交通要道、企业园区、住宅小区等多种场景。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主要针对人员、车辆、物品等动态目标进行实时监控和记录。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监控对象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采用分布式、模块化、可扩展的技术架构，支持多种设备和平台的接入。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技术架构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实际需求，可选用模拟摄像头、数字摄像头、网络摄像头等不同类型的监控设备，并结合视频压缩、传输、存储等技术手段，构建高效稳定的视频监控系统。同时，考虑到未来技术发展趋势，应优先选择支持高清、智能分析等功能的先进设备和技术方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技术选型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技术架构与选型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市场现状与趋势分析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全球视频监控市场规模持续扩大，预计未来几年将保持稳健增长。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随着安防意识的提高和技术的不断进步，视频监控市场需求不断增长。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新兴市场如智能家居、智能交通等领域对视频监控的需求也在不断增加。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1083" r="11083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随着市场竞争的加剧，厂商之间的合作与整合也将成为未来市场发展的重要趋势。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当前视频监控市场呈现多头竞争的格局，国内外厂商众多。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主要厂商包括海康威视、大华股份、华为、Axis、Bosch等，它们在技术研发、产品创新和市场份额方面处于领先地位。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竞争格局与主要厂商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594" r="215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85808" y="1193510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政府对公共安全领域的重视和投资不断增加，推动了视频监控市场的发展。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805461" y="2932299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政策法规对视频监控产品的技术标准、安全性能等方面提出了更高要求，促进了市场的规范化发展。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2841924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62139" y="4671088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随着全球数据安全和个人隐私保护意识的提高，相关法规对视频监控市场的影响也将越来越大。例如，欧盟的《通用数据保护条例》（GDPR）就对视频监控数据的处理和使用提出了严格要求。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视频监控技术原理及特点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摄像头工作原理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摄像头通过光学系统将目标物体的图像聚焦在图像传感器上，然后图像传感器将光信号转换为电信号，再经过模数转换器转换为数字信号，最后由数字信号处理器进行图像处理和压缩编码。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选型建议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在选择摄像头时，需要考虑监控场景的光线条件、分辨率要求、帧率要求、视野范围等因素。对于不同场景，可以选择不同类型的摄像头，如枪式摄像头、半球摄像头、鱼眼摄像头等。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摄像头工作原理及选型建议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949" r="1694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视频传输技术原理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视频传输技术主要包括模拟传输和数字传输两种方式。模拟传输是将模拟视频信号通过同轴电缆等传输介质进行传输，而数字传输则是将数字视频信号通过以太网等网络进行传输。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优缺点比较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模拟传输技术成熟稳定，但传输距离有限，且易受干扰；数字传输技术具有传输距离远、抗干扰能力强等优点，但需要较高的网络带宽和稳定的网络环境。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视频传输技术原理及优缺点比较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https://d.book118.com/856030122240010045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2024-09-14T22:45:53.567</cp:lastPrinted>
  <dcterms:created xsi:type="dcterms:W3CDTF">2024-09-14T14:45:53Z</dcterms:created>
  <dcterms:modified xsi:type="dcterms:W3CDTF">2024-09-14T14:45:55Z</dcterms:modified>
</cp:coreProperties>
</file>