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7C79133-7C00-4F7F-BEAC-6768C088A05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D8AD3-C335-44D1-A3B2-EFD673CF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804A7-C5B0-48B6-97C9-8C2AF123C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8F61D-CFA4-42D7-97CF-9CD64A56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3C0A6-3D66-4AFE-AD68-EA11B493C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6CF656-3258-4464-9051-0961CA12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4F268-BDA7-4811-97D8-E1DF1B721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9380A-B0FD-4133-9251-78AEF2D1E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66E45-414B-4963-8DB5-084C4F4FC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20D6D-DEC7-482E-813D-409EF9CD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93D1B-2504-498B-AB7F-CB2BC0B9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A11B4-CC7E-411C-AB07-6EF97503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63D5332-322E-4B13-BB17-984908642E4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EA071DC-A93B-4430-BFE2-5EC86319832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021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企业形象的重要性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安全生产培训提升员工安全意识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安全生产培训提升企业信誉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安全生产培训提高生产效率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安全生产培训提高员工团队合作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企业形象的重要性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企业形象是企业在公众心目中的印象。安全生产培训作为企业形象的重要组成部分，对塑造企业形象起着关键作用。本章将探讨安全生产培训对企业形象的影响。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安全生产培训的定义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培训内容多样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安全生产培训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企业品牌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代表企业形象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赋予企业价值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企业行为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遵守法规规定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企业形象的构成要素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传播企业核心价值观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影响员工行为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4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4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良好的培训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负面影响企业形象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安全不到位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的质量直接影响企业形象的建立与发展。通过培训，员工能够增强安全意识，减少事故发生的可能性，从而提高企业的整体形象。反之，若安全生产不到位，将对企业形象造成负面影响，影响企业声誉与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安全生产培训提升员工安全意识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提高员工对安全生产的重视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安全生产培训能够增强员工对安全的认识和重视程度。培训内容包括事故案例、应急处理等，能够让员工深刻体会到安全的重要性。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0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0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0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0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1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1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1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减少事故发生率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减少伤害风险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正确使用安全设备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遵守操作规程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企业形象更加正面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事故发生率降低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3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3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4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4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员工安全意识的体现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养成良好安全习惯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工作中注意安全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维护家庭安全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生活中体现安全意识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安全文化的建立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员工自觉遵守安全规定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建立积极安全文化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传递安全形象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创建安全工作氛围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维护安全环境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7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7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7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7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安全生产培训提升企业信誉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提升企业诚信度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企业进行安全生产培训，表明企业对员工的关爱和对社会的责任感。这种态度能够提升企业的诚信度，加强企业与社会各界的良好关系。安全生产培训不仅关乎员工的安全，也关系到企业的长远发展。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6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87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88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9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90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4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95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6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97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彰显企业担当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通过安全培训为员工提供安全保障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责任担当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积极履行社会责任，争当行业示范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企业担当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为社会营造安全可靠的环境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社会担当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1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1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1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1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品牌吸引力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建立安全可靠的企业形象，吸引更多客户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企业形象和品牌吸引力是相辅相成的关系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在市场竞争中，企业形象至关重要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安全形象是客户选择合作伙伴的首要考量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塑造企业形象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9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安全生产培训是企业形象提升的有效途径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形象的塑造离不开企业的每一位员工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1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32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40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41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2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43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6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建立品牌优势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安全生产培训，企业能够在竞争激烈的市场中建立起独特的品牌优势。安全可靠的企业形象是消费者选择合作伙伴的重要考量因素。品牌优势的建立需要长期的积累和维护，安全生产培训是这个过程中不可或缺的一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https://d.book118.com/856030211013010104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企业形象的重要性</vt:lpstr>
      <vt:lpstr>目录</vt:lpstr>
      <vt:lpstr>第一章 简介</vt:lpstr>
      <vt:lpstr> </vt:lpstr>
      <vt:lpstr>安全生产培训的定义</vt:lpstr>
      <vt:lpstr>企业形象的构成要素</vt:lpstr>
      <vt:lpstr>安全生产培训的影响</vt:lpstr>
      <vt:lpstr>安全生产培训对企业形象的影响</vt:lpstr>
      <vt:lpstr>第2章 安全生产培训提升员工安全意识</vt:lpstr>
      <vt:lpstr> </vt:lpstr>
      <vt:lpstr>减少事故发生率</vt:lpstr>
      <vt:lpstr>员工安全意识的体现</vt:lpstr>
      <vt:lpstr>安全文化的建立</vt:lpstr>
      <vt:lpstr>第3章 安全生产培训提升企业信誉</vt:lpstr>
      <vt:lpstr>提升企业诚信度</vt:lpstr>
      <vt:lpstr>彰显企业担当</vt:lpstr>
      <vt:lpstr>塑造企业形象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2024-09-29T14:56:44.971</cp:lastPrinted>
  <dcterms:created xsi:type="dcterms:W3CDTF">2024-09-29T06:56:44Z</dcterms:created>
  <dcterms:modified xsi:type="dcterms:W3CDTF">2024-09-29T06:56:47Z</dcterms:modified>
</cp:coreProperties>
</file>