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FD933-BA4D-4EB2-958F-D8CF9B25B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234A1-7C5C-42F3-AE18-2E1ED546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D5F2D-1C68-49D3-88F1-25BD814B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F2A51-86B2-45D4-A80D-90E1AF05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07CEA-7DCE-48E0-9A44-BA46B861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8F2AC-49EF-4DAD-9219-AD115A852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3CE1A-573C-41CA-8BA6-D91DCAC9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98618-2C00-48D7-90A2-791D3051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39100-CDB2-42BD-91E4-5270EBBB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33A45-2544-4D39-AB9C-18FF99FD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B77E5-7198-4A12-8139-52C25F0AF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105512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工业雷管十大品牌简介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品牌介绍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工业雷管是一种常用的起爆器材，广泛应用于矿山、水利、交通、军事等领域。其作用是起爆各种炸药，具有安全可靠、使用方便、经济高效等特点。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工业雷管主要由火药、导火索、电引火线等组成，其中火药是核心部分，其性能直接影响到雷管的起爆能力和使用安全。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467" b="1046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119" b="311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工业雷管在产品结构上不断进行优化，采用新型材料和新技术，提高了雷管的起爆可靠性和使用安全性。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505" b="13505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雷管的发展历程与矿业、交通运输业等行业的兴起密切相关。早在20世纪初，人们就开始研究如何利用炸药的力量进行资源的开采和加工，随着技术的不断进步，工业雷管逐渐成为矿业、交通等行业的必备器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进入21世纪，随着科技的不断进步和人们对安全意识的提高，工业雷管在材料、结构和使用安全性等方面不断进行改进和完善，使其在满足使用需求的同时更加注重使用者的安全。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工业雷管在各种工程项目中扮演着非常重要的角色，其行业地位不容忽视。由于工业雷管具有非常高的起爆能力和效率，因此它已经成为各种工程中最常用的起爆器材之一。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在矿业、交通、军事等领域，工业雷管都发挥着不可替代的作用。特别是在一些重大工程和项目中，工业雷管的地位更加突出，如高速公路修建、铁路铺设、大型水利工程等。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品牌价值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工业雷管作为爆破工程的主要起爆材料，其安全性和可靠性至关重要。十大品牌工业雷管在产品研发、生产过程中注重安全可靠性，确保产品符合国家及行业标准。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十大品牌工业雷管注重产品质量，通过引进先进的生产技术和设备，建立完善的质量管理体系，确保每一支雷管都具备高品质。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十大品牌工业雷管积极推行绿色环保理念，在产品研发、生产过程中注重环保，采用环保材料和节能技术，减少对环境的影响。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十大品牌工业雷管在行业内拥有良好的信誉，遵守国家法律法规和行业规范，注重诚信经营，树立了良好的企业形象。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十大品牌工业雷管提供全方位的售前、售中、售后服务，为顾客提供专业的技术支持和完善的解决方案，赢得顾客的信任和好评。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十大品牌工业雷管凭借其优质的产品和服务，得到了广大用户的认可和信赖，用户满意度高。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25" b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品牌口碑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十大品牌工业雷管在行业内拥有较高的地位，对行业技术进步和发展起到一定的推动作用。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十大品牌工业雷管为社会经济发展做出了积极贡献，为相关产业的发展提供了有力的支撑。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十大品牌工业雷管在市场上拥有较高的占有率，其产品广泛应用于矿山、水利、交通、能源等领域的爆破工程。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品牌创新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94" r="7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不断研发和掌握工业雷管的核心技术，提高产品的性能和安全性。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积极引入最新的雷管技术和工艺，提高产品的生产效率和可靠性。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引入新技术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掌握核心技术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不断开发新的工业雷管产品，满足不同客户的需求，如不同威力、不同尺寸等。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多样化产品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根据市场需求和客户反馈，不断优化产品的设计和功能。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通过线上和线下渠道，如电商平台、专卖店等，扩大产品的销售范围。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通过广告、宣传等方式，提高品牌在行业内的知名度和影响力。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品牌发展前景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https://d.book118.com/856031055122010040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2024-09-06T23:15:57.431</cp:lastPrinted>
  <dcterms:created xsi:type="dcterms:W3CDTF">2024-09-06T15:15:57Z</dcterms:created>
  <dcterms:modified xsi:type="dcterms:W3CDTF">2024-09-06T15:15:59Z</dcterms:modified>
</cp:coreProperties>
</file>