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D9592-77E6-49D4-9921-9401C344B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C6561-8F95-4B88-A33E-DFC4A5388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F34EB-7CD1-47F4-8370-78C50F8D4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6AB3FC-1DE3-42F1-B3E8-F8D0886F1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09AC87-2757-40F5-A49F-B4D93A66B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909DBA-12E4-4EF7-A681-4587ED9C9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58F4CA-965C-4770-9234-29DA40CE6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9B18B9-C6F7-422F-A082-B2BF0F4D4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469BD9-DAD4-42F9-A950-58AE6033F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0DD60-4D6E-4919-A0C5-3CB78D53E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AA323-67BB-4A0F-B0F6-15C594936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03110212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特殊工种作业人员安全管理制度的应急处置措施要求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应急组织与职责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预警与监测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应急处置程序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培训与演练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监督与考核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应急预案是为应对突发事件或紧急情况而预先制定的计划和方案，旨在减少突发事件的影响和损失。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确保特殊工种作业人员的安全，降低事故发生概率，提高应对突发事件的效率和效果。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417" r="16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通过制定应急预案，可以提前规划和准备应对措施，提高应对突发事件的能力和效率。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及时有效的应急处置能够最大程度地减少人员伤亡和财产损失，保障作业人员的生命安全。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减少损失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应急预案的制定和实施有助于保障生产安全，减少因突发事件导致的生产中断和损失。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维护生产安全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应急预案应具有实用性，便于操作和实施，能够在紧急情况下快速有效地发挥作用。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应急预案应根据实际情况的变化及时更新和完善，保持其时效性和针对性。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应急预案应全面考虑各种可能发生的突发事件，制定综合、系统的应对措施，确保各方面的协调配合。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应急预案的编制应基于科学原理和实际情况，合理分析可能发生的突发事件，制定相应的应对措施。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应急预案的编制原则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应急组织与职责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负责统一组织、协调和指挥应急处置工作，确保各项应急措施的有效实施。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制定应急预案，组织应急演练，评估应急处置效果，及时调整和完善应急措施。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应急指挥机构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明确指挥机构职责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建立应急指挥机构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https://d.book118.com/856031102124010031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2024-08-30T01:48:42.128</cp:lastPrinted>
  <dcterms:created xsi:type="dcterms:W3CDTF">2024-08-29T17:48:42Z</dcterms:created>
  <dcterms:modified xsi:type="dcterms:W3CDTF">2024-08-29T17:48:44Z</dcterms:modified>
</cp:coreProperties>
</file>