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1683A-04B1-452F-BE1B-0896687B0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6A3FA-BE48-47EF-A984-B3EDC27CF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B795-4254-4310-9B5A-4301231A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8FA9B-B8F0-4D27-BCEC-A40531C15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E07CE-1FF4-446C-9C00-8E4129B6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023B3-5A34-4899-B979-43AE19C35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017B2-D92D-47CD-96C9-7537E04B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4C176-C093-4D36-936A-50C7FF7D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132B5-28DA-4DC6-A885-E2B4B217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C2E1D-8D78-4447-9DCF-009132636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36ABF-2953-4850-B2B0-9A7FE11F4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31130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仓库布局规划与设备配置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入库、在库和出库管理流程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库存控制策略及优化方法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库存管理基本概念与原理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按经济用途可分为商品库存和制造业库存；按生产过程可分为原材料库存、在制品库存和成品库存；按库存物品的性质可分为物料库存、在制品库存、成品库存、备件库存、在途库存等。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41" r="133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39" r="305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确保物料供应的稳定性、降低库存成本、提高库存周转率、减少呆料与废料的产生等。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以需定产、以产定购、经济批量采购、合理储备、及时供应等。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主要包括订货成本、购入成本、储存成本和缺货成本。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通过制定合理的采购策略、采用经济批量采购方法、优化仓库布局和存储方式、实施有效的盘点制度等，降低库存成本，提高库存管理效率。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库存成本构成及控制方法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库存成本控制方法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时间序列分析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利用历史销售数据，通过时间序列模型（如移动平均、指数平滑等）进行未来需求预测。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因果关系分析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识别影响需求的因素，建立因果关系模型，预测未来需求。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机器学习算法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应用机器学习算法（如线性回归、决策树、神经网络等）对历史数据进行训练，生成需求预测模型。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538" b="205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销售计划与生产计划制定流程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销售计划制定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根据需求预测结果，结合市场趋势、竞争状况等因素，制定销售计划，包括销售目标、销售策略、销售渠道等。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根据销售计划，综合考虑生产能力、原材料供应、库存状况等因素，制定生产计划，包括生产数量、生产时间、生产资源分配等。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计划调整与优化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在实施过程中，根据市场变化、生产异常等情况，及时调整和优化销售计划和生产计划。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物料需求计划（MRP）原理及实施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基于产品结构（BOM）和库存信息，通过计算机运算生成物料需求计划，确保生产所需物料的及时供应。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MRP实施步骤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建立产品结构（BOM）、设置物料参数（如提前期、安全库存等）、运行MRP计算、生成物料需求计划。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MRP优化措施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完善BOM准确性、提高库存数据实时性、优化物料参数设置、引入高级计划与排程系统（APS）等。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了解市场动态、供应商情况、价格趋势等，为选择合适的采购方式和供应商提供参考。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通过对采购流程、采购周期、采购成本等方面的持续优化，提高采购效率和效益。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根据物料特点、市场情况和采购需求，选择合适的采购方式，如集中采购、分散采购、电子采购等。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通过对企业运营数据的分析，确定所需物料的种类、数量、质量要求等，为采购策略制定提供依据。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采购策略制定及优化方法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供应商选择、评估与激励机制设计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建立供应商选择标准，综合考虑供应商的质量、价格、交货期、服务等因素，选择合适的供应商。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定期对供应商进行评估，包括质量评估、交货期评估、服务评估等，确保供应商能够持续满足采购需求。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供应商激励机制设计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通过合理的激励机制，如价格优惠、订单优先、技术支持等，鼓励供应商提高产品质量和服务水平。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建立长期稳定的供应商关系，加强双方的合作与沟通，实现互利共赢。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明确采购物料的质量标准、数量、价格、交货期等关键条款，确保合同内容准确无误。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建立合同执行监控机制，对供应商的交货期、质量等进行实时跟踪和监控，确保合同顺利执行。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合同执行监控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识别采购过程中可能存在的风险，如供应商违约、价格波动等，并进行评估和分析。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针对识别出的风险，制定相应的应对措施，如建立应急计划、调整采购策略等，以降低风险对企业的影响。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采购合同执行及风险控制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仓库布局规划与设备配置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https://d.book118.com/856031130041010052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2024-09-18T11:12:57.733</cp:lastPrinted>
  <dcterms:created xsi:type="dcterms:W3CDTF">2024-09-18T03:12:57Z</dcterms:created>
  <dcterms:modified xsi:type="dcterms:W3CDTF">2024-09-18T03:12:59Z</dcterms:modified>
</cp:coreProperties>
</file>