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47B818-AED2-48C0-BD9A-AF909D7CB4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5B5884-EF00-48E7-9A4E-94DF2D55DA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A6A302-12EE-4F27-9803-CBF7113E8C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8FA74B-B4BF-4495-958B-49E844A36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472007-4C53-4533-A4B7-9F4729073F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BF3881-ADBB-49D1-AE29-CDB119944A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48C7E2-7B1A-4C97-9FB3-D4DB0F9C6B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62241B-2740-4720-A8B7-FB4E6EEF6E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3049FC-AF45-437B-BAB6-BFBBEA834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FC69B1-454C-4A8B-9097-5D5E78583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6A22E7-45AA-47C8-807E-3AC47E82A7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60311511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财务管理手册</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汇报人：XX</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财务管理概述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财务报表与财务分析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预算管理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投资管理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筹资管理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成本控制与管理</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财务管理概述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财务管理的定义与目标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财务管理是对企业资金运动及其所体现的财务关系所行使的直接管理，主要内容包括筹资、投资和收益分配。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实现企业价值最大化，同时平衡风险与收益，确保企业长期稳定发展。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包括系统原则、平衡原则、弹性原则和比例原则等，这些原则指导财务管理实践，确保企业资金运作高效、规范。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包括财务预测、财务决策、财务计划、财务控制和财务分析等，这些职能相互关联，共同实现财务管理目标。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职能</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财务管理的原则与职能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包括经济环境、法律环境、金融市场环境和产业环境等，这些环境因素对财务管理产生重要影响，需要财务管理者密切关注。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包括资本市场的波动、政策法规的变化、企业内部的变革和技术的快速发展等，这些挑战要求财务管理者具备敏锐的洞察力和应变能力。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财务管理的环境与挑战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挑战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环境</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财务报表与财务分析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资产负债表是反映企业在某一特定日期财务状况的财务报表，它列出了企业资产、负债和所有者权益的各项目。</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资产负债表编制的基础是“资产=负债+所有者权益”的会计恒等式，通过资产负债表可以了解企业的资产分布、负债结构和所有者权益状况。</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资产负债表反映了企业资产、负债和所有者权益之间的相互关系，帮助报表使用者了解企业的财务状况、偿债能力和股东权益。</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利润表是反映企业在一定会计期间内经营成果的财务报表，它列出了企业在一定时期内的收入、费用和利润或亏损。</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利润表反映了企业在一定时期内的经营业绩，帮助报表使用者了解企业的盈利能力、经营效率和未来发展潜力。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利润表的编制基础是“收入-费用=利润”的会计恒等式，通过利润表可以了解企业的收入来源、成本费用和盈利水平。</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现金流量表是反映企业在一定会计期间内现金流入和流出的财务报表，它列出了企业在一定时期内的经营活动、投资活动和筹资活动的现金流量。</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现金流量表反映了企业的现金流量状况，帮助报表使用者了解企业的现金流入流出情况、偿债能力和投资回报。</a:t>
            </a:r>
          </a:p>
        </p:txBody>
      </p:sp>
      <p:pic>
        <p:nvPicPr>
          <p:cNvPr id="6" name="Picture 6"/>
          <p:cNvPicPr>
            <a:picLocks noChangeAspect="1"/>
          </p:cNvPicPr>
          <p:nvPr/>
        </p:nvPicPr>
        <p:blipFill>
          <a:blip r:embed="rId2"/>
          <a:srcRect t="7683" b="7683"/>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689" b="768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现金流量表的编制基础是“现金流入-现金流出=现金净流量”的会计恒等式，通过现金流量表可以了解企业的现金来源和用途。</a:t>
            </a:r>
          </a:p>
        </p:txBody>
      </p:sp>
      <p:pic>
        <p:nvPicPr>
          <p:cNvPr id="10" name="Picture 10"/>
          <p:cNvPicPr>
            <a:picLocks noChangeAspect="1"/>
          </p:cNvPicPr>
          <p:nvPr/>
        </p:nvPicPr>
        <p:blipFill>
          <a:blip r:embed="rId4"/>
          <a:srcRect t="18660" b="1866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财务比率分析是指通过比较不同财务报表项目之间的比例关系，来评估企业的财务状况和经营业绩。</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财务指标分析是指通过计算和分析各种财务指标，来评估企业的财务状况和经营业绩。</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常见的财务指标包括股东权益报酬率、总资产报酬率、市盈率等，这些指标可以帮助报表使用者了解企业的盈利能力、营运效率和未来发展潜力。</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常见的财务比率包括流动比率、速动比率、存货周转率、应收账款周转率等，这些比率可以帮助报表使用者了解企业的偿债能力、营运能力和盈利能力。</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财务比率与指标分析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预算管理</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固定预算</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根据历史数据和市场趋势，对未来一段时间内的收入和支出进行预测和规划。</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弹性预算</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根据不同的业务规模和需求，制定多个预算方案，以应对未来可能的变化。</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零基预算</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从零开始，对每一项支出进行评估和规划，不考虑历史数据。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预算的种类与编制方法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对各项支出进行审批，确保符合预算计划。</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预算审批</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定期对实际支出与预算进行对比，发现偏差及时调整。</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预算监控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在实际情况发生变化时，对预算进行调整，以适应新的需求。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预算调整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预算的执行与控制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https://d.book118.com/856031151130010040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2024-09-07T00:21:06.860</cp:lastPrinted>
  <dcterms:created xsi:type="dcterms:W3CDTF">2024-09-06T16:21:06Z</dcterms:created>
  <dcterms:modified xsi:type="dcterms:W3CDTF">2024-09-06T16:21:09Z</dcterms:modified>
</cp:coreProperties>
</file>