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B664D-DF3D-4576-B887-7292A3781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38258-2705-4591-9805-05EE14521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FC4CB-FD19-4786-BB2B-5F4952443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779EB-D216-4873-BFFE-DF565AE12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68B90A-E903-461E-9979-28BB25C75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2E8974-C084-4742-A25A-856CFA68C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A0D914-6A35-4DC9-9863-1046BF817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EA1D9-18BC-429B-B3F9-91CC56282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4F945-CAA7-4250-89CD-0AEE6940B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FC46F-70D0-4110-8CDB-985D49D0B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C529F-6D3B-4482-AD31-78606A3AC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31221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商贸仓储企业安全生产风险分级管控培训课件全解析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安全生产风险分级管控概述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通过对风险进行分级管控，企业可以更加有针对性地采取预防措施，降低事故发生的概率，保障员工和财产安全。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提高企业安全生产水平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安全生产是企业稳定发展的重要保障。实施风险分级管控有助于企业建立健全的安全管理体系，提升企业形象和竞争力，实现可持续发展。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企业作为社会的重要组成部分，有责任保障员工和社会公众的安全。实施风险分级管控是企业履行社会责任的重要体现。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动态管理原则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风险分级管控的原则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风险分级管控应覆盖企业所有生产环节和领域，确保不漏掉任何潜在的风险点。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风险分级管控措施应具有可操作性，方便企业实施和执行。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风险分级管控应以科学的方法和手段为基础，确保评估结果客观、准确。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风险分级管控应根据企业生产经营活动的变化进行动态调整，确保始终与实际情况相符合。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风险分级管控的流程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根据风险评估结果，将风险点按照不同的等级进行划分，如低风险、中风险和高风险等。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对识别出的风险点进行评估，确定其发生的可能性和后果的严重程度。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通过对企业生产经营活动的全面分析，识别出潜在的风险点。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管控措施制定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针对不同等级的风险点，制定相应的管控措施，包括预防措施、应急措施等。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定期对风险分级管控的实施情况进行监督检查，发现问题及时整改，并不断完善和改进风险分级管控体系。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行业安全生产法规不断完善，但执行力度仍需加强。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行业内安全生产事故时有发生，但总体呈下降趋势。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行业内安全生产投入逐年增加，但部分企业仍存在投入不足的问题。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行业安全生产现状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大部分企业建立了安全生产管理体系，但运行效果参差不齐。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企业安全生产责任制落实不到位，部分员工安全意识淡薄。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企业安全生产培训不足，员工安全操作技能有待提高。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新技术、新设备的应用对安全生产提出新的要求。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极端天气、自然灾害等不可抗力因素对安全生产的影响不容忽视。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随着商贸仓储行业规模的不断扩大，安全生产监管难度加大。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风险识别与评估方法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通过现场观察、询问、检查等方式，识别潜在的或已存在的风险。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组织专家或相关人员，通过自由讨论的方式，集思广益，识别风险。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采用匿名方式，征求专家意见，经过反复征询、归纳、修改，最终形成风险识别结果。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采用文字描述、安全检查表等方式，对风险进行定性评估。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运用概率风险评估、故障树分析等方法，对风险进行量化评估。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结合定性和定量评估方法，对风险进行全面、系统的评估。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根据风险发生的可能性和后果严重程度，将风险划分为不同的等级，形成风险矩阵。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通常将风险划分为低风险、中等风险和高风险三个等级，分别用绿、黄、红三种颜色表示。针对不同等级的风险，采取相应的管控措施。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风险矩阵与等级划分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风险分级管控策略与措施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立即采取紧急措施进行处置。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制定专门的管理方案，降低风险至可接受水平。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不同风险等级的管控策略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增加监测频次，实施动态监控。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不同风险等级的管控策略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https://d.book118.com/856031221233010050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2024-09-16T10:53:40.512</cp:lastPrinted>
  <dcterms:created xsi:type="dcterms:W3CDTF">2024-09-16T02:53:40Z</dcterms:created>
  <dcterms:modified xsi:type="dcterms:W3CDTF">2024-09-16T02:53:42Z</dcterms:modified>
</cp:coreProperties>
</file>