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980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248B7-22F6-468A-95FE-787F47D22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30B22-22AD-4B1D-8959-C8AE4DF01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5C344-CB35-41B7-A263-7E59FB554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FBD43-3D99-4E63-A31B-18509C109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D36657-44F7-42BC-AE11-D8C2236C8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148ED7-CC7D-43B3-9D2B-7DD65E23D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15A1D8-3BAE-4781-8A83-488C23645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E1DD3-659D-4B3A-BA17-103192B03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09F7F-DD16-4219-A467-03E2F5AA6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6BEA3-95C5-4643-9343-BD9DE0309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E66D3-B523-484B-9B09-6CF97D86B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970" r:id="rId2"/>
    <p:sldLayoutId id="2147487971" r:id="rId3"/>
    <p:sldLayoutId id="2147487972" r:id="rId4"/>
    <p:sldLayoutId id="2147487973" r:id="rId5"/>
    <p:sldLayoutId id="2147487974" r:id="rId6"/>
    <p:sldLayoutId id="2147487975" r:id="rId7"/>
    <p:sldLayoutId id="2147487976" r:id="rId8"/>
    <p:sldLayoutId id="2147487977" r:id="rId9"/>
    <p:sldLayoutId id="2147487978" r:id="rId10"/>
    <p:sldLayoutId id="214748797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34124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问题任务阅读教学设计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问题任务阅读教学的概念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问题任务阅读教学的设计原则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问题任务阅读教学的基本步骤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问题任务阅读教学的实施要点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问题任务阅读教学的实践案例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问题任务阅读教学的价值与展望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问题任务阅读教学的概念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https://d.book118.com/856034124154010032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问题任务阅读教学设计</vt:lpstr>
      <vt:lpstr>目录</vt:lpstr>
      <vt:lpstr>问题任务阅读教学的概念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2024-08-31T22:16:14.880</cp:lastPrinted>
  <dcterms:created xsi:type="dcterms:W3CDTF">2024-08-31T14:16:14Z</dcterms:created>
  <dcterms:modified xsi:type="dcterms:W3CDTF">2024-08-31T14:16:17Z</dcterms:modified>
</cp:coreProperties>
</file>