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20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7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46206-BE3C-4AAC-9DC2-1DD23CF60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C4CAA-8FC3-4C6C-BF71-D4C87A931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4986A-C771-4BA9-B588-2151B435C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F7DA0-7670-44F4-849D-261816C98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75866-E3AF-4C57-89DC-21A3C4B57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23EA3E-A272-40DC-84E3-7380FF401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DE460-A447-4D6E-838E-987843B5C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C7CB5-A63E-4895-A8F7-8DDA18A52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FBA8F-9996-455B-8A2A-DE9D6C0B6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69ADF-8E00-4066-B51C-075D7F004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15D14-CD3F-46CB-BFDD-307560EFA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310" r:id="rId2"/>
    <p:sldLayoutId id="2147485311" r:id="rId3"/>
    <p:sldLayoutId id="2147485312" r:id="rId4"/>
    <p:sldLayoutId id="2147485313" r:id="rId5"/>
    <p:sldLayoutId id="2147485314" r:id="rId6"/>
    <p:sldLayoutId id="2147485315" r:id="rId7"/>
    <p:sldLayoutId id="2147485316" r:id="rId8"/>
    <p:sldLayoutId id="2147485317" r:id="rId9"/>
    <p:sldLayoutId id="2147485318" r:id="rId10"/>
    <p:sldLayoutId id="214748531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34130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四季阅读教学设计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1316038" y="2924175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1316355" y="4083050"/>
            <a:ext cx="2310765" cy="1769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四季阅读教学设计理念</a:t>
            </a:r>
            <a:endParaRPr lang="zh-CN" altLang="en-US" sz="28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1316038" y="3711575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3814128" y="2924175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3814445" y="4083050"/>
            <a:ext cx="2310765" cy="1769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四季阅读教学设计内容</a:t>
            </a:r>
            <a:endParaRPr lang="zh-CN" altLang="en-US" sz="28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16"/>
          <p:cNvSpPr/>
          <p:nvPr>
            <p:custDataLst>
              <p:tags r:id="rId10"/>
            </p:custDataLst>
          </p:nvPr>
        </p:nvSpPr>
        <p:spPr>
          <a:xfrm>
            <a:off x="3814128" y="3711575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6312218" y="2924175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6312535" y="4083050"/>
            <a:ext cx="2310765" cy="1769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四季阅读教学设计方法</a:t>
            </a:r>
            <a:endParaRPr lang="zh-CN" altLang="en-US" sz="28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22"/>
          <p:cNvSpPr/>
          <p:nvPr>
            <p:custDataLst>
              <p:tags r:id="rId13"/>
            </p:custDataLst>
          </p:nvPr>
        </p:nvSpPr>
        <p:spPr>
          <a:xfrm>
            <a:off x="6312218" y="3711575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8810308" y="2924175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8810625" y="4083050"/>
            <a:ext cx="2310765" cy="1769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四季阅读教学设计目标</a:t>
            </a:r>
            <a:endParaRPr lang="zh-CN" altLang="en-US" sz="28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26"/>
          <p:cNvSpPr/>
          <p:nvPr>
            <p:custDataLst>
              <p:tags r:id="rId16"/>
            </p:custDataLst>
          </p:nvPr>
        </p:nvSpPr>
        <p:spPr>
          <a:xfrm>
            <a:off x="8810308" y="3711575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四季阅读教学设计理念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https://d.book118.com/856034130154010032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28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28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28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28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4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四季阅读教学设计</vt:lpstr>
      <vt:lpstr>目录</vt:lpstr>
      <vt:lpstr>四季阅读教学设计理念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2024-08-31T22:16:15.674</cp:lastPrinted>
  <dcterms:created xsi:type="dcterms:W3CDTF">2024-08-31T14:16:15Z</dcterms:created>
  <dcterms:modified xsi:type="dcterms:W3CDTF">2024-08-31T14:16:18Z</dcterms:modified>
</cp:coreProperties>
</file>