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E05DE7-4AF5-4A03-84CF-DA3C02147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BD280-AF52-452F-A264-063C209B7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CBE0B6-3D7F-41CE-BDD9-4C3BAC073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CE3B32-CBDF-4CB0-ADE4-4CD217A34E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1D8A14-9A91-4641-9FA2-8CBE9B02DE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D60E93-393D-444A-BA58-32A6152165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708957-A084-4468-B107-B7E2AAA474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7D65F8-6BA2-4725-83DF-D8BA65AF8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310F46-388F-450D-9D32-E917F3FE51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D7511C-D8C8-4585-AEA1-7B8BD0069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7FCE4D-FACE-44C5-9B8A-FE90F71AF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034234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《建筑工程预算》课程</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2024-01-18</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课程介绍与背景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建筑工程预算编制基础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建筑工程费用组成及计算规则</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建筑工程预算编制实例分析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建筑工程预算审查与调整方法</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建筑工程结算与决算管理</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课程总结与展望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课程介绍与背景</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建筑工程预算定义</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建筑工程预算是指在工程项目建设前，根据设计文件、施工图纸、施工组织设计、施工定额、取费标准等有关技术经济资料，对拟建工程所需的各种资源消耗及建设期望的经济效益进行预测和计算，并编制建筑工程预算文件的过程。</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建筑工程预算的重要性</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建筑工程预算是工程项目管理的重要组成部分，它对于控制工程成本、提高投资效益、促进企业发展具有重要意义。通过预算，可以合理安排资金和资源，确保工程项目的顺利进行。</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建筑工程预算定义及重要性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本课程的目标是培养学生掌握建筑工程预算的基本理论、基本知识和基本技能，具备独立编制建筑工程预算文件的能力，能够胜任建筑工程预算相关领域的工作。</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课程目标</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要求学生掌握建筑工程预算的基本原理和方法，熟悉建筑工程预算编制的程序和步骤，了解建筑工程预算的相关法规和政策，具备分析和解决建筑工程预算实际问题的能力。</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课程要求</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课程目标与要求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课程内容</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本课程主要包括建筑工程预算概述、建筑工程定额、建筑工程费用组成、建筑工程预算编制方法、建筑工程预算案例分析等内容。通过本课程的学习，学生可以全面了解建筑工程预算的相关知识。</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结构安排</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课程按照由浅入深、由易到难的原则进行安排。首先介绍建筑工程预算的基本概念和原理，然后逐步深入讲解建筑工程定额、费用组成、预算编制方法等核心内容，最后通过案例分析和实践活动，提高学生的实际操作能力。</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课程内容及结构安排</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建筑工程预算编制基础</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预算编制原则与方法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预算编制原则</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遵循合法性、真实性、完整性、准确性和时效性等原则，确保预算的科学性和合理性。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预算编制方法</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采用工料单价法和综合单价法等方法，根据工程特点和实际情况选择适当的编制方法。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依据国家统一的工程量计算规则，按照招标文件要求，编制完整的工程量清单。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遵循公平、公正、公开的原则，采用合理的计价方法和标准，确保计价结果的准确性和合理性。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建筑工程量清单计价规范</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计价规范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工程量清单编制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定额计价</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采用国家或地区统一的定额标准，根据工程特点和实际情况调整定额水平，计算工程造价。</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综合单价分析</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对清单项目进行综合单价分析，包括人工费、材料费、机械费、管理费和利润等费用组成，确保综合单价的合理性和准确性。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定额计价与综合单价分析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建筑工程费用组成及计算规则</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563" r="25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人工费</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根据工种、技术等级和工作时间计算，包括基本工资、辅助工资、工资附加费。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材料费</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根据材料消耗量、材料单价和采购保管费计算，包括材料原价、运杂费、运输损耗费、采购及保管费。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施工机械使用费</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根据机械台班单价和机械台班消耗量计算，包括折旧费、大修理费、经常修理费、安拆费及场外运费、人工费、燃料动力费、养路费及车船使用税。</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直接费用组成及计算规则</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政府和有关部门规定必须缴纳的费用，包括工程排污费、社会保障费（养老保险费、失业保险费、医疗保险费）、住房公积金、危险作业意外伤害保险。</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规费</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建筑安装企业组织施工生产和经营管理所需费用，包括管理人员工资、办公费、差旅交通费、固定资产使用费、工具用具使用费、劳动保险费、工会经费、职工教育经费、财产保险费、财务费、税金（企业按规定缴纳的房产税、车船使用税、土地使用税、印花税等）、其他（技术转让费、技术开发费、业务招待费、绿化费、广告费、公证费、法律顾问费、审计费、咨询费等）。</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企业管理费</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间接费用组成及计算规则</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VS</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施工企业完成所承包工程获得的盈利，根据工程类别和地区差异确定利润率。</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税金</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国家税法规定的应计入建筑安装工程造价内的营业税、城市维护建设税及教育费附加等，根据工程所在地和工程性质确定税率和计征方式。</a:t>
            </a:r>
            <a:endPar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利润</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利润和税金计算规则</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04</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建筑工程预算编制实例分析</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https://d.book118.com/856034234010010042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2024-09-09T06:01:08.756</cp:lastPrinted>
  <dcterms:created xsi:type="dcterms:W3CDTF">2024-09-08T22:01:08Z</dcterms:created>
  <dcterms:modified xsi:type="dcterms:W3CDTF">2024-09-08T22:01:10Z</dcterms:modified>
</cp:coreProperties>
</file>