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FB40AF-501C-424D-87F0-D0012595B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3857D-E4DB-416C-812B-33D4A6215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E6B297-07BC-44A4-98F4-CEEBE16F0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1A586F-B187-47AE-9104-1556DE9E94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334AD4-1828-439B-9E95-22894312A7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88E28D-C603-4F25-81B9-E1B819F16C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4757C9-FF64-4C71-81F5-36BC69AC4D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6D5C4E-43C1-44B6-8DEF-0CA0E40F1B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94390E-3088-43BA-A91D-6E77EA3B06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980007-9D74-4F34-8025-9C736A09AB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BA3039-D2D9-43F5-8276-7626C8DA1A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03503123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schemeClr>
                </a:solidFill>
                <a:latin typeface="STKaiti"/>
                <a:ea typeface="STKaiti"/>
                <a:cs typeface="STKaiti"/>
              </a:rPr>
              <a:t>社交媒体营销策略分析报告</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schemeClr>
                </a:solidFill>
                <a:latin typeface="STKaiti"/>
                <a:ea typeface="STKaiti"/>
                <a:cs typeface="STKaiti"/>
              </a:rPr>
              <a:t>汇报人：XXX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社交媒体营销概述</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社交媒体平台分析</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内容营销策略</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社区营销策略</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数据分析和优化</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案例分析</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本报告旨在深入分析社交媒体营销策略，探讨其有效性、应用领域和未来发展趋势。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随着互联网技术的快速发展，社交媒体已成为企业营销的重要平台。了解和掌握社交媒体营销策略对于企业在激烈的市场竞争中取得优势至关重要。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482" r="1248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报告范围和限制</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本报告将全面覆盖社交媒体营销策略的各个方面，包括策略制定、执行、效果评估等。</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由于社交媒体平台众多，本报告将主要关注主流平台（如微信、微博、抖音等）的营销策略，对于特定行业或特定企业的案例分析可能涉及较少。</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社交媒体营销概述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社交媒体营销是指利用社交媒体平台进行品牌推广、产品营销和客户关系管理的营销策略。</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社交媒体平台包括但不限于微信、微博、抖音、快手等，这些平台聚集了大量用户，为企业提供了与目标客户互动和沟通的机会。</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6352" r="635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社交媒体营销的重要性</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扩大品牌知名度和影响力</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通过社交媒体营销，企业可以将品牌和产品信息传递给更广泛的潜在客户，提高品牌知名度和影响力。</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提升销售业绩</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社交媒体营销可以促进用户购买意愿，提高销售业绩。</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建立品牌形象和信誉</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通过社交媒体平台，企业可以展示品牌形象、传递价值观和企业文化，建立品牌信誉。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数据分析与优化</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通过数据分析，了解营销效果，优化策略以提高效果。</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平台选择与运营</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选择适合目标客户的社交媒体平台，并进行日常运营和维护。</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内容创作</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制定内容策略，创作有吸引力和价值的文案、图片、视频等素材。</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目标设定</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明确营销目标，如提高品牌知名度、促进销售或建立品牌形象等。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用户画像</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了解目标客户的需求、兴趣和行为特征，以便精准定位和投放内容。</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TextBox 7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社交媒体营销的策略框架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社交媒体平台分析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中国最大的社交媒体平台，提供公众号、朋友圈、小程序等功能。</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solidFill>
                <a:latin typeface="Microsoft Yahei"/>
                <a:ea typeface="Microsoft Yahei"/>
                <a:cs typeface="Microsoft Yahei"/>
              </a:rPr>
              <a:t>微信</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以UGC为主的社交媒体平台，用户以年轻女性为主。</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小红书</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以短内容为主的社交媒体平台，用户互动活跃。</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微博</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短视频社交媒体平台，用户粘性高。</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抖音</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短视频社交媒体平台，以草根文化著称。</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solidFill>
                <a:latin typeface="Microsoft Yahei"/>
                <a:ea typeface="Microsoft Yahei"/>
                <a:cs typeface="Microsoft Yahei"/>
              </a:rPr>
              <a:t>快手</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05</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主流社交媒体平台简介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年龄</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分析目标受众的年龄段，了解他们的消费习惯和兴趣点。</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性别</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了解目标受众的性别比例，针对不同性别的用户制定相应的营销策略。</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地域</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分析目标受众的地域分布，了解不同地区的文化差异和消费习惯。</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兴趣</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分析目标受众的兴趣爱好，为他们提供更有针对性的内容。</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目标受众分析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457" r="1345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平台选择和定位</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根据不同社交媒体平台的特点，选择适合自己品牌或产品的平台。</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明确品牌或产品的定位，选择与定位相符的社交媒体平台。</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根据目标受众的特点选择相应的社交媒体平台，提高营销效果。</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分析竞争对手在哪些社交媒体平台上进行了营销活动，以便做出更好的选择。</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平台特点</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定位</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目标受众</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竞品分析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内容营销策略</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52" r="303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77" r="314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内容营销是一种通过创建、分发和推广有价值的内容来吸引和保留目标受众的营销策略。</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内容营销的定义</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内容营销有助于建立品牌形象、提高用户参与度、增加用户忠诚度，以及促进销售和转化。</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内容营销的重要性</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内容营销的定义和重要性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 r="32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包括博客文章、社交媒体帖子、电子邮件营销、视频、播客等。</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制定有针对性的内容营销策略，包括目标受众定位、内容类型选择、发布频率和渠道规划等。</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内容营销的类型和策略</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内容营销策略</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内容营销的类型</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https://d.book118.com/856035031230010054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2024-09-22T04:20:52.466</cp:lastPrinted>
  <dcterms:created xsi:type="dcterms:W3CDTF">2024-09-21T20:20:52Z</dcterms:created>
  <dcterms:modified xsi:type="dcterms:W3CDTF">2024-09-21T20:20:54Z</dcterms:modified>
</cp:coreProperties>
</file>