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E7BD1D-A631-4693-BEFD-896E290BD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A1CEDD-85F8-4216-A1BF-C2A28F4A6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0AC265-A577-4AD4-9E91-84E990486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C8AB0D-148C-4BE5-A138-181C08172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6331D8-9227-4616-80EF-CAB53E808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AF1F2B-FC75-4B95-861C-7F9A85F9F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4B13C4-E612-4715-8365-56FD1E2EA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811A07-81EC-4978-A61E-16986B55A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7F8B8A-9017-4827-B514-67384DF69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0F62C0-AC90-4C0A-A2BE-9BF4A0C6F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99653D-AB68-45BD-980C-C64EBFCFD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035050211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马克思主义科学技术社会论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2024-02-02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马克思主义科学技术观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科学技术与社会发展关系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当代中国马克思主义科技政策与实践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全球化背景下马克思主义科技观挑战与机遇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马克思主义科学技术社会论的产生背景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马克思主义科学技术社会论是在19世纪中叶，随着资本主义工业化和科学技术迅速发展的背景下产生的。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马克思主义科学技术社会论的意义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该理论揭示了科学技术与社会发展之间的内在联系，为理解当代科技与社会的关系提供了重要的思想武器。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194" r="2519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230" r="1923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本文旨在系统阐述马克思主义科学技术社会论的基本原理，探讨其在当代社会的应用和发展。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本文采用文献研究法、比较研究法和历史研究法等方法，对马克思主义科学技术社会论进行深入分析。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本文包括引言、马克思主义科学技术社会论的基本原理、当代社会的科技与社会关系、马克思主义科学技术社会论的当代价值、结论等部分。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论文结构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在阐述马克思主义科学技术社会论的基本原理的基础上，结合当代社会的实际情况，提出了该理论在当代社会的新发展和新应用。同时，本文还对该理论的现实意义进行了深入探讨，为理解当代科技与社会的关系提供了新的视角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论文结构与创新点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马克思主义科学技术观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科学技术本质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科学技术是生产力的重要组成部分，是人类认识世界、改造世界的工具和手段。它反映了自然界、人类社会和思维领域的客观规律，具有客观性、实践性、系统性等特征。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科学技术发展规律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科学技术的发展具有继承性、创新性、综合性和加速性等规律。它总是在继承前人成果的基础上不断创新，通过综合不同领域的知识和技术来推动社会的进步。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科学技术本质及其发展规律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促进社会变革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科学技术的发展往往会引起社会结构、生活方式和价值观念的深刻变革，从而推动社会的进步和发展。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推动生产力发展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科学技术是推动生产力发展的关键因素，通过提高劳动生产率、创新生产方式和拓展生产领域等方式，不断推动社会生产力的进步。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提升人类认识水平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科学技术的发展不断提升人类的认识水平，使人们对自然界、人类社会和自身的认识更加深入和全面。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792" b="127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042" r="130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科学技术在社会历史进程中作用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积极肯定科学技术的进步作用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马克思主义认为，科学技术是推动社会进步的重要力量，对于提高人类认识水平、推动生产力发展和促进社会变革具有积极作用。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批判资本主义制度下科学技术的异化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在资本主义制度下，科学技术往往被异化为剥削工人的工具和手段，马克思主义对此进行了深刻的批判。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强调科学技术的社会性和阶级性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马克思主义认为，科学技术具有社会性和阶级性，它的发展和应用往往受到一定社会制度和阶级关系的影响和制约。因此，在推动科学技术发展的同时，必须考虑其社会后果和阶级利益。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马克思主义对待科学技术态度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科学技术与社会发展关系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科学技术的发展使得生产过程更加自动化、智能化，减少了人力物力的投入，提高了劳动生产率。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新的科学技术的出现，能够开拓新的生产领域，创造新的产业和就业机会。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科学技术能够改善生产条件，提高生产的安全性和环保性，降低生产成本，提高产品质量。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36" r="2953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提高劳动生产率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拓展生产领域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改善生产条件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科学技术对生产力促进作用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改变劳动力结构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科学技术的发展使得劳动力结构发生变化，对劳动者的素质和技能要求更高，促进了劳动力市场的分化和重组。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引起产业结构变革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科学技术的进步推动了产业结构的升级和变革，使得传统产业得到改造和提升，新兴产业得到快速发展。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调整生产关系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科学技术的变革对生产关系产生深远影响，推动了生产资料所有制形式、人们在生产中的地位和相互关系以及产品分配方式的调整。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科学技术对生产关系影响及调整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https://d.book118.com/856035050211010052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2024-09-19T07:44:24.587</cp:lastPrinted>
  <dcterms:created xsi:type="dcterms:W3CDTF">2024-09-18T23:44:24Z</dcterms:created>
  <dcterms:modified xsi:type="dcterms:W3CDTF">2024-09-18T23:44:26Z</dcterms:modified>
</cp:coreProperties>
</file>