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2A37E-5FED-44A3-A5F5-F189ABDB8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6C21E-10EE-4F61-9C02-14A487BA0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04F09-E866-4C97-9550-4C82267F1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19C41-3BCC-4E64-AC1C-0D6EA713B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43346C-8AC2-4D6A-BB95-5810220EE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8EB4E4-643E-49BA-9A07-36C136D2E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DDBA62-B1C2-4EBC-A9DA-04711261B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AAF5E-D2EA-4A4E-BA2B-5F1CBCF45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74E69-6576-4C1D-8E1D-20D116DB7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DF39A-B9F4-439E-B5F2-30A11C817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F77FA-66B0-42E7-8C62-32787FDDD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40035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环境监测质量管理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环境监测质量管理体系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监测人员与设备管理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监测方法与标准管理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监测过程质量控制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监测数据质量保证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监测结果评价与报告编制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99" b="18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056" r="60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452" r="645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环境保护需求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随着环境问题日益严重，对环境监测数据准确性和可靠性的要求也越来越高，需要建立有效的质量管理体系。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法规和政策要求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国家和地方政府制定了一系列法规和政策，要求环境监测机构建立完善的质量管理体系，确保监测数据的准确性和可比性。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监测机构自身发展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为了提高环境监测机构的综合实力和竞争力，需要不断加强质量管理工作，提高监测数据的质量和可靠性。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监测质量管理的重要性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准确可靠的监测数据可以提高环境监测机构的公信力和社会认可度，增强公众对环境监测机构的信任和支持。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提高环境监测机构的公信力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通过建立完善的质量管理体系，可以对监测全过程进行有效控制和管理，减少误差和不确定性，保证监测数据的准确性和可靠性。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保证监测数据的准确性和可靠性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环境监测数据是环境管理决策的重要依据，准确可靠的监测数据可以为环境管理提供科学支持，促进环境保护事业的发展。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为环境管理提供科学依据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环境监测质量管理体系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配备必要的人员和资源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为环境监测工作配备足够数量和质量合格的人员，以及必要的监测设备、设施等资源。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制定质量方针和目标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明确环境监测工作的质量要求和目标，为质量管理体系的建立提供指导。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确定质量职责和权限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明确各级管理人员和操作人员的质量职责和权限，确保质量管理体系的有效运行。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质量管理体系的建立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做好数据记录和报告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对监测数据进行详细记录，及时编制和提交监测报告，为环境管理和决策提供科学依据。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加强内部审核和管理评审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定期开展内部审核和管理评审，发现和纠正质量管理体系运行中存在的问题，持续改进和提高质量管理水平。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实施监测计划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按照监测计划开展环境监测工作，确保监测数据的准确性和可靠性。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质量管理体系的运行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针对质量问题，制定具体的改进措施和计划。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跟踪验证效果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对改进措施的执行情况进行跟踪验证，评估改进效果，确保质量管理体系的有效性和适应性。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按照改进措施和计划，积极落实和执行，确保质量管理体系的持续改进。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分析质量问题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对监测过程中出现的质量问题进行深入分析，找出根本原因。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监测人员与设备管理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包括环境监测基本理论、采样技术、分析方法、数据处理、质量保证等。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采用理论授课、实践操作、案例分析等多种方式。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制定考核标准，对监测人员进行定期考核，确保其具备从事环境监测工作的能力。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监测人员培训与考核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根据设备类型和使用频率，制定合理的校准周期，确保设备准确性。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校准周期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采用标准物质、比对试验等方法对设备进行校准。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校准方法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定期对设备进行维护保养，确保设备处于良好状态。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监测设备校准与维护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使用记录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详细记录设备使用情况，包括使用日期、使用时间、使用人员、使用状态等。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档案管理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建立设备档案，包括设备基本信息、校准记录、维护保养记录等。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信息追溯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确保设备信息的可追溯性，便于查询和管理。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设备使用记录与档案管理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监测方法与标准管理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方法适用性评估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在选择监测方法时，应对其适用性进行评估，包括方法的准确性、精密度、灵敏度、特异性等方面，确保所选方法能够满足监测需求。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方法验证与确认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在采用新的监测方法前，应进行充分的验证和确认，包括实验室间比对、方法检出限和定量限的确定、实际样品测试等，确保方法的可靠性和准确性。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方法更新与优化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随着技术和方法的不断进步，应及时更新和优化监测方法，提高监测效率和准确性。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监测方法的选用与验证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https://d.book118.com/856040035133010042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2024-09-10T01:48:18.781</cp:lastPrinted>
  <dcterms:created xsi:type="dcterms:W3CDTF">2024-09-09T17:48:18Z</dcterms:created>
  <dcterms:modified xsi:type="dcterms:W3CDTF">2024-09-09T17:48:21Z</dcterms:modified>
</cp:coreProperties>
</file>