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2C213-8D88-4794-AE30-237C8CBFB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42CE8-C3B6-4566-8F9E-B142A9EEF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F7237-D70A-4132-9AD5-03ECFEAD7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27642-BB92-428C-B9E2-F92784E40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C6859E-49E1-44B8-833D-E7B483D74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B5AF52-A576-44C3-ACEE-4EAB14891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6C6D8F-7C77-4061-846F-9A59719F8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96E60-5025-4368-8504-00AC2AA92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25C5B-FA76-4F10-9A25-44AACDEDC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84EA5-FAE0-4493-8F0C-AD06B54A3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F3B36-0343-467C-9C6A-D1231F2F1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04301301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企业合规管理实施方案创造公平竞争环境促进行业稳定发展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企业合规管理现状及问题分析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公平竞争环境建设方案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行业稳定发展促进措施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企业合规管理体系建设方案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实施保障和效果评估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778" b="97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778" b="97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559" r="255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促进公平竞争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通过合规管理，确保企业在市场竞争中遵守法律法规和道德规范，维护市场秩序，促进公平竞争。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推动企业可持续发展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合规管理有助于企业建立健全的内部管理制度，提高风险防范能力，确保企业稳健经营和可持续发展。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提升行业形象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强化企业合规管理，有助于提升整个行业的形象和声誉，增强投资者和消费者的信心。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本实施方案适用于所有相关企业，包括国有企业、民营企业、外资企业等。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重点关注企业的反不正当竞争、反垄断、反腐败、知识产权保护、环境保护等方面的合规管理。同时，针对不同行业和企业的特点，制定相应的合规管理标准和要求。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81" r="2378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实施方案的范围和重点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企业合规管理现状及问题分析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合规管理体系初步建立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部分企业已经建立了较为完善的合规管理体系，包括合规管理制度、合规管理流程、合规培训等。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合规管理效果初显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通过加强合规管理，企业在防范风险、保障经营安全等方面取得了一定成效。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合规意识逐渐增强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随着法律法规的日益完善和监管力度的加强，企业越来越重视合规管理，合规意识逐渐增强。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企业合规管理现状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部分企业缺乏完善的合规管理制度，导致合规管理工作无章可循、无法可依。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合规管理制度不完善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合规管理流程不规范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合规培训不足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合规管理信息化程度低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部分企业合规管理流程不规范，存在漏洞和缺陷，容易引发合规风险。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部分企业缺乏对员工的合规培训，导致员工对合规管理的认识不足，容易触犯法律法规。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部分企业合规管理信息化程度低，无法实现对合规风险的实时监测和预警。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法律法规不完善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当前法律法规体系尚不完善，部分领域存在法律空白或模糊地带，给企业合规管理带来一定难度。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部分地区和行业监管部门对企业合规管理的监管力度不足，导致企业存在违规经营的风险。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企业自身因素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部分企业过于追求经济利益，忽视了合规管理的重要性；同时，企业内部管理不规范、治理结构不健全等因素也容易导致合规问题的发生。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公平竞争环境建设方案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制定和完善相关法律法规，明确企业合规管理的要求和标准，为企业提供明确的法律指引。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加强对企业的法律宣传和培训，提高企业的法律意识和合规意识，确保企业依法经营。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完善法律法规体系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加强法律宣传和培训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建立健全法律法规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55" r="162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016" r="3001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819" r="29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明确监管部门的职责和权力，加强对企业合规管理的监督和指导，确保企业依法依规经营。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强化监管部门职责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加强对违法违规行为的查处和惩罚力度，形成有效的威慑力，维护公平竞争的市场秩序。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加大执法力度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加强监管和执法力度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" b="5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建立行业自律机制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鼓励行业协会等组织建立自律机制，制定行业规范和标准，引导企业自觉遵守法律法规和行业规范。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加强行业合作与交流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促进行业内的合作与交流，分享合规管理的经验和做法，推动企业共同提高合规管理水平。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推动行业自律和规范发展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https://d.book118.com/856043013010010041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2024-09-07T17:24:23.606</cp:lastPrinted>
  <dcterms:created xsi:type="dcterms:W3CDTF">2024-09-07T09:24:23Z</dcterms:created>
  <dcterms:modified xsi:type="dcterms:W3CDTF">2024-09-07T09:24:25Z</dcterms:modified>
</cp:coreProperties>
</file>